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66" r:id="rId5"/>
    <p:sldId id="267" r:id="rId6"/>
    <p:sldId id="268" r:id="rId7"/>
    <p:sldId id="259" r:id="rId8"/>
    <p:sldId id="260" r:id="rId9"/>
    <p:sldId id="261" r:id="rId10"/>
    <p:sldId id="262" r:id="rId11"/>
    <p:sldId id="263" r:id="rId12"/>
    <p:sldId id="264" r:id="rId13"/>
    <p:sldId id="265"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557" name="Group 1556"/>
          <p:cNvGrpSpPr/>
          <p:nvPr/>
        </p:nvGrpSpPr>
        <p:grpSpPr>
          <a:xfrm>
            <a:off x="0" y="420256"/>
            <a:ext cx="12188952" cy="3795497"/>
            <a:chOff x="0" y="420256"/>
            <a:chExt cx="12188952" cy="3795497"/>
          </a:xfrm>
        </p:grpSpPr>
        <p:cxnSp>
          <p:nvCxnSpPr>
            <p:cNvPr id="1558" name="Straight Connector 1557"/>
            <p:cNvCxnSpPr/>
            <p:nvPr/>
          </p:nvCxnSpPr>
          <p:spPr>
            <a:xfrm>
              <a:off x="0" y="4215753"/>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59" name="Straight Connector 1558"/>
            <p:cNvCxnSpPr/>
            <p:nvPr/>
          </p:nvCxnSpPr>
          <p:spPr>
            <a:xfrm>
              <a:off x="0" y="379403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0" name="Straight Connector 1559"/>
            <p:cNvCxnSpPr/>
            <p:nvPr/>
          </p:nvCxnSpPr>
          <p:spPr>
            <a:xfrm>
              <a:off x="0" y="337231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1" name="Straight Connector 1560"/>
            <p:cNvCxnSpPr/>
            <p:nvPr/>
          </p:nvCxnSpPr>
          <p:spPr>
            <a:xfrm>
              <a:off x="0" y="295058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2" name="Straight Connector 1561"/>
            <p:cNvCxnSpPr/>
            <p:nvPr/>
          </p:nvCxnSpPr>
          <p:spPr>
            <a:xfrm>
              <a:off x="0" y="252886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3" name="Straight Connector 1562"/>
            <p:cNvCxnSpPr/>
            <p:nvPr/>
          </p:nvCxnSpPr>
          <p:spPr>
            <a:xfrm>
              <a:off x="0" y="2107144"/>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4" name="Straight Connector 1563"/>
            <p:cNvCxnSpPr/>
            <p:nvPr/>
          </p:nvCxnSpPr>
          <p:spPr>
            <a:xfrm>
              <a:off x="0" y="168542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5" name="Straight Connector 1564"/>
            <p:cNvCxnSpPr/>
            <p:nvPr/>
          </p:nvCxnSpPr>
          <p:spPr>
            <a:xfrm>
              <a:off x="0" y="126370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6" name="Straight Connector 1565"/>
            <p:cNvCxnSpPr/>
            <p:nvPr/>
          </p:nvCxnSpPr>
          <p:spPr>
            <a:xfrm>
              <a:off x="0" y="84197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7" name="Straight Connector 1566"/>
            <p:cNvCxnSpPr/>
            <p:nvPr/>
          </p:nvCxnSpPr>
          <p:spPr>
            <a:xfrm>
              <a:off x="0" y="42025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568" name="Rectangle 379"/>
          <p:cNvSpPr/>
          <p:nvPr/>
        </p:nvSpPr>
        <p:spPr>
          <a:xfrm rot="18900000" flipV="1">
            <a:off x="9445819" y="-965459"/>
            <a:ext cx="13717" cy="6493220"/>
          </a:xfrm>
          <a:custGeom>
            <a:avLst/>
            <a:gdLst/>
            <a:ahLst/>
            <a:cxnLst/>
            <a:rect l="l" t="t" r="r" b="b"/>
            <a:pathLst>
              <a:path w="13717" h="6493220">
                <a:moveTo>
                  <a:pt x="1" y="6493220"/>
                </a:moveTo>
                <a:lnTo>
                  <a:pt x="13717" y="647950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69" name="Rectangle 56"/>
          <p:cNvSpPr/>
          <p:nvPr/>
        </p:nvSpPr>
        <p:spPr>
          <a:xfrm>
            <a:off x="0" y="0"/>
            <a:ext cx="11816540" cy="4572004"/>
          </a:xfrm>
          <a:custGeom>
            <a:avLst/>
            <a:gdLst/>
            <a:ahLst/>
            <a:cxnLst/>
            <a:rect l="l" t="t" r="r" b="b"/>
            <a:pathLst>
              <a:path w="11816540" h="4572004">
                <a:moveTo>
                  <a:pt x="11802824" y="4"/>
                </a:moveTo>
                <a:lnTo>
                  <a:pt x="11816540" y="4"/>
                </a:lnTo>
                <a:lnTo>
                  <a:pt x="11816540" y="4572004"/>
                </a:lnTo>
                <a:lnTo>
                  <a:pt x="11802824" y="4572004"/>
                </a:lnTo>
                <a:close/>
                <a:moveTo>
                  <a:pt x="5901406" y="4"/>
                </a:moveTo>
                <a:lnTo>
                  <a:pt x="5915122" y="4"/>
                </a:lnTo>
                <a:lnTo>
                  <a:pt x="5915122" y="4572004"/>
                </a:lnTo>
                <a:lnTo>
                  <a:pt x="5901406" y="4572004"/>
                </a:lnTo>
                <a:close/>
                <a:moveTo>
                  <a:pt x="10959754" y="3"/>
                </a:moveTo>
                <a:lnTo>
                  <a:pt x="10973470" y="3"/>
                </a:lnTo>
                <a:lnTo>
                  <a:pt x="10973470" y="4572003"/>
                </a:lnTo>
                <a:lnTo>
                  <a:pt x="10959754" y="4572003"/>
                </a:lnTo>
                <a:close/>
                <a:moveTo>
                  <a:pt x="5058348" y="3"/>
                </a:moveTo>
                <a:lnTo>
                  <a:pt x="5072064" y="3"/>
                </a:lnTo>
                <a:lnTo>
                  <a:pt x="5072064" y="4572003"/>
                </a:lnTo>
                <a:lnTo>
                  <a:pt x="5058348" y="4572003"/>
                </a:lnTo>
                <a:close/>
                <a:moveTo>
                  <a:pt x="11381283" y="2"/>
                </a:moveTo>
                <a:lnTo>
                  <a:pt x="11394999" y="2"/>
                </a:lnTo>
                <a:lnTo>
                  <a:pt x="11394999" y="4572002"/>
                </a:lnTo>
                <a:lnTo>
                  <a:pt x="11381283" y="4572002"/>
                </a:lnTo>
                <a:close/>
                <a:moveTo>
                  <a:pt x="10538225" y="2"/>
                </a:moveTo>
                <a:lnTo>
                  <a:pt x="10551941" y="2"/>
                </a:lnTo>
                <a:lnTo>
                  <a:pt x="10551941" y="4572002"/>
                </a:lnTo>
                <a:lnTo>
                  <a:pt x="10538225" y="4572002"/>
                </a:lnTo>
                <a:close/>
                <a:moveTo>
                  <a:pt x="10116696" y="2"/>
                </a:moveTo>
                <a:lnTo>
                  <a:pt x="10130412" y="2"/>
                </a:lnTo>
                <a:lnTo>
                  <a:pt x="10130412" y="4572002"/>
                </a:lnTo>
                <a:lnTo>
                  <a:pt x="10116696" y="4572002"/>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9273638" y="1"/>
                </a:moveTo>
                <a:lnTo>
                  <a:pt x="9287354" y="1"/>
                </a:lnTo>
                <a:lnTo>
                  <a:pt x="9287354" y="4572001"/>
                </a:lnTo>
                <a:lnTo>
                  <a:pt x="9273638" y="4572001"/>
                </a:lnTo>
                <a:close/>
                <a:moveTo>
                  <a:pt x="3372232" y="1"/>
                </a:moveTo>
                <a:lnTo>
                  <a:pt x="3385948" y="1"/>
                </a:lnTo>
                <a:lnTo>
                  <a:pt x="3385948" y="4572001"/>
                </a:lnTo>
                <a:lnTo>
                  <a:pt x="3372232" y="4572001"/>
                </a:lnTo>
                <a:close/>
                <a:moveTo>
                  <a:pt x="9695167" y="0"/>
                </a:moveTo>
                <a:lnTo>
                  <a:pt x="9708883" y="0"/>
                </a:lnTo>
                <a:lnTo>
                  <a:pt x="9708883" y="4572000"/>
                </a:lnTo>
                <a:lnTo>
                  <a:pt x="9695167" y="4572000"/>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0" name="Rectangle 87"/>
          <p:cNvSpPr/>
          <p:nvPr/>
        </p:nvSpPr>
        <p:spPr>
          <a:xfrm rot="2700000">
            <a:off x="2311242" y="-967047"/>
            <a:ext cx="13716" cy="6570294"/>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1" name="Rectangle 88"/>
          <p:cNvSpPr/>
          <p:nvPr/>
        </p:nvSpPr>
        <p:spPr>
          <a:xfrm rot="2700000">
            <a:off x="3186527" y="-953751"/>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2" name="Rectangle 89"/>
          <p:cNvSpPr/>
          <p:nvPr/>
        </p:nvSpPr>
        <p:spPr>
          <a:xfrm rot="2700000">
            <a:off x="4029713" y="-953750"/>
            <a:ext cx="13716" cy="6479503"/>
          </a:xfrm>
          <a:custGeom>
            <a:avLst/>
            <a:gdLst/>
            <a:ahLst/>
            <a:cxnLst/>
            <a:rect l="l" t="t" r="r" b="b"/>
            <a:pathLst>
              <a:path w="13716" h="6479503">
                <a:moveTo>
                  <a:pt x="0" y="13716"/>
                </a:moveTo>
                <a:lnTo>
                  <a:pt x="13716" y="0"/>
                </a:lnTo>
                <a:lnTo>
                  <a:pt x="13716" y="6465787"/>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3" name="Rectangle 90"/>
          <p:cNvSpPr/>
          <p:nvPr/>
        </p:nvSpPr>
        <p:spPr>
          <a:xfrm rot="2700000">
            <a:off x="4872899" y="-953750"/>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4" name="Rectangle 91"/>
          <p:cNvSpPr/>
          <p:nvPr/>
        </p:nvSpPr>
        <p:spPr>
          <a:xfrm rot="2700000">
            <a:off x="5716086" y="-953749"/>
            <a:ext cx="13716" cy="6479501"/>
          </a:xfrm>
          <a:custGeom>
            <a:avLst/>
            <a:gdLst/>
            <a:ahLst/>
            <a:cxnLst/>
            <a:rect l="l" t="t" r="r" b="b"/>
            <a:pathLst>
              <a:path w="13716" h="6479501">
                <a:moveTo>
                  <a:pt x="0" y="13716"/>
                </a:moveTo>
                <a:lnTo>
                  <a:pt x="13716" y="0"/>
                </a:lnTo>
                <a:lnTo>
                  <a:pt x="13716" y="6465785"/>
                </a:lnTo>
                <a:lnTo>
                  <a:pt x="0" y="647950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5" name="Rectangle 92"/>
          <p:cNvSpPr/>
          <p:nvPr/>
        </p:nvSpPr>
        <p:spPr>
          <a:xfrm rot="2700000">
            <a:off x="6559272"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6" name="Rectangle 93"/>
          <p:cNvSpPr/>
          <p:nvPr/>
        </p:nvSpPr>
        <p:spPr>
          <a:xfrm rot="2700000">
            <a:off x="7402457" y="-944051"/>
            <a:ext cx="13717" cy="6479502"/>
          </a:xfrm>
          <a:custGeom>
            <a:avLst/>
            <a:gdLst/>
            <a:ahLst/>
            <a:cxnLst/>
            <a:rect l="l" t="t" r="r" b="b"/>
            <a:pathLst>
              <a:path w="13717" h="6479502">
                <a:moveTo>
                  <a:pt x="0" y="13716"/>
                </a:moveTo>
                <a:lnTo>
                  <a:pt x="13717" y="0"/>
                </a:lnTo>
                <a:lnTo>
                  <a:pt x="13716" y="6465787"/>
                </a:lnTo>
                <a:lnTo>
                  <a:pt x="1"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7" name="Rectangle 94"/>
          <p:cNvSpPr/>
          <p:nvPr/>
        </p:nvSpPr>
        <p:spPr>
          <a:xfrm rot="2700000">
            <a:off x="8245644"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8" name="Rectangle 95"/>
          <p:cNvSpPr/>
          <p:nvPr/>
        </p:nvSpPr>
        <p:spPr>
          <a:xfrm rot="2700000">
            <a:off x="9088831" y="-953750"/>
            <a:ext cx="13717" cy="6479503"/>
          </a:xfrm>
          <a:custGeom>
            <a:avLst/>
            <a:gdLst/>
            <a:ahLst/>
            <a:cxnLst/>
            <a:rect l="l" t="t" r="r" b="b"/>
            <a:pathLst>
              <a:path w="13717" h="6479503">
                <a:moveTo>
                  <a:pt x="13717" y="0"/>
                </a:moveTo>
                <a:lnTo>
                  <a:pt x="13716" y="6465787"/>
                </a:lnTo>
                <a:lnTo>
                  <a:pt x="0" y="6479503"/>
                </a:lnTo>
                <a:lnTo>
                  <a:pt x="1" y="13717"/>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9" name="Rectangle 96"/>
          <p:cNvSpPr/>
          <p:nvPr/>
        </p:nvSpPr>
        <p:spPr>
          <a:xfrm rot="2700000">
            <a:off x="9912896" y="-907596"/>
            <a:ext cx="13716" cy="6425429"/>
          </a:xfrm>
          <a:custGeom>
            <a:avLst/>
            <a:gdLst/>
            <a:ahLst/>
            <a:cxnLst/>
            <a:rect l="l" t="t" r="r" b="b"/>
            <a:pathLst>
              <a:path w="13716" h="6425429">
                <a:moveTo>
                  <a:pt x="0" y="0"/>
                </a:moveTo>
                <a:lnTo>
                  <a:pt x="13716" y="13717"/>
                </a:lnTo>
                <a:lnTo>
                  <a:pt x="13716" y="6411713"/>
                </a:lnTo>
                <a:lnTo>
                  <a:pt x="0" y="642542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0" name="Rectangle 97"/>
          <p:cNvSpPr/>
          <p:nvPr/>
        </p:nvSpPr>
        <p:spPr>
          <a:xfrm rot="2700000">
            <a:off x="10334491" y="110221"/>
            <a:ext cx="13717" cy="5232981"/>
          </a:xfrm>
          <a:custGeom>
            <a:avLst/>
            <a:gdLst/>
            <a:ahLst/>
            <a:cxnLst/>
            <a:rect l="l" t="t" r="r" b="b"/>
            <a:pathLst>
              <a:path w="13717" h="5232981">
                <a:moveTo>
                  <a:pt x="0" y="0"/>
                </a:moveTo>
                <a:lnTo>
                  <a:pt x="13717" y="13716"/>
                </a:lnTo>
                <a:lnTo>
                  <a:pt x="13717" y="5219264"/>
                </a:lnTo>
                <a:lnTo>
                  <a:pt x="1" y="523298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1" name="Rectangle 98"/>
          <p:cNvSpPr/>
          <p:nvPr/>
        </p:nvSpPr>
        <p:spPr>
          <a:xfrm rot="2700000">
            <a:off x="10756084" y="1128037"/>
            <a:ext cx="13716" cy="4040537"/>
          </a:xfrm>
          <a:custGeom>
            <a:avLst/>
            <a:gdLst/>
            <a:ahLst/>
            <a:cxnLst/>
            <a:rect l="l" t="t" r="r" b="b"/>
            <a:pathLst>
              <a:path w="13716" h="4040537">
                <a:moveTo>
                  <a:pt x="0" y="0"/>
                </a:moveTo>
                <a:lnTo>
                  <a:pt x="13716" y="13716"/>
                </a:lnTo>
                <a:lnTo>
                  <a:pt x="13715" y="4026822"/>
                </a:lnTo>
                <a:lnTo>
                  <a:pt x="1" y="4040537"/>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2" name="Rectangle 99"/>
          <p:cNvSpPr/>
          <p:nvPr/>
        </p:nvSpPr>
        <p:spPr>
          <a:xfrm rot="2700000">
            <a:off x="11177678" y="2145853"/>
            <a:ext cx="13716" cy="2848091"/>
          </a:xfrm>
          <a:custGeom>
            <a:avLst/>
            <a:gdLst/>
            <a:ahLst/>
            <a:cxnLst/>
            <a:rect l="l" t="t" r="r" b="b"/>
            <a:pathLst>
              <a:path w="13716" h="2848091">
                <a:moveTo>
                  <a:pt x="0" y="0"/>
                </a:moveTo>
                <a:lnTo>
                  <a:pt x="13716" y="13716"/>
                </a:lnTo>
                <a:lnTo>
                  <a:pt x="13715" y="2834375"/>
                </a:lnTo>
                <a:lnTo>
                  <a:pt x="0" y="284809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3" name="Rectangle 100"/>
          <p:cNvSpPr/>
          <p:nvPr/>
        </p:nvSpPr>
        <p:spPr>
          <a:xfrm rot="2700000">
            <a:off x="11599272" y="3163669"/>
            <a:ext cx="13715" cy="1655644"/>
          </a:xfrm>
          <a:custGeom>
            <a:avLst/>
            <a:gdLst/>
            <a:ahLst/>
            <a:cxnLst/>
            <a:rect l="l" t="t" r="r" b="b"/>
            <a:pathLst>
              <a:path w="13715" h="1655644">
                <a:moveTo>
                  <a:pt x="0" y="0"/>
                </a:moveTo>
                <a:lnTo>
                  <a:pt x="13715" y="13716"/>
                </a:lnTo>
                <a:lnTo>
                  <a:pt x="13715" y="1641929"/>
                </a:lnTo>
                <a:lnTo>
                  <a:pt x="0" y="1655644"/>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4" name="Rectangle 101"/>
          <p:cNvSpPr/>
          <p:nvPr/>
        </p:nvSpPr>
        <p:spPr>
          <a:xfrm rot="2700000">
            <a:off x="12020868" y="4181493"/>
            <a:ext cx="13715" cy="463189"/>
          </a:xfrm>
          <a:custGeom>
            <a:avLst/>
            <a:gdLst/>
            <a:ahLst/>
            <a:cxnLst/>
            <a:rect l="l" t="t" r="r" b="b"/>
            <a:pathLst>
              <a:path w="13715" h="463189">
                <a:moveTo>
                  <a:pt x="1" y="0"/>
                </a:moveTo>
                <a:lnTo>
                  <a:pt x="13715" y="13716"/>
                </a:lnTo>
                <a:lnTo>
                  <a:pt x="13715" y="449474"/>
                </a:lnTo>
                <a:lnTo>
                  <a:pt x="0" y="46318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5" name="Rectangle 102"/>
          <p:cNvSpPr/>
          <p:nvPr/>
        </p:nvSpPr>
        <p:spPr>
          <a:xfrm rot="2700000">
            <a:off x="203277" y="-93899"/>
            <a:ext cx="13716" cy="608068"/>
          </a:xfrm>
          <a:custGeom>
            <a:avLst/>
            <a:gdLst/>
            <a:ahLst/>
            <a:cxnLst/>
            <a:rect l="l" t="t" r="r" b="b"/>
            <a:pathLst>
              <a:path w="13716" h="608068">
                <a:moveTo>
                  <a:pt x="0" y="13716"/>
                </a:moveTo>
                <a:lnTo>
                  <a:pt x="13716" y="0"/>
                </a:lnTo>
                <a:lnTo>
                  <a:pt x="13716" y="608068"/>
                </a:lnTo>
                <a:lnTo>
                  <a:pt x="0" y="59435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6" name="Rectangle 103"/>
          <p:cNvSpPr/>
          <p:nvPr/>
        </p:nvSpPr>
        <p:spPr>
          <a:xfrm rot="2700000">
            <a:off x="624870" y="-268529"/>
            <a:ext cx="13716" cy="1800514"/>
          </a:xfrm>
          <a:custGeom>
            <a:avLst/>
            <a:gdLst/>
            <a:ahLst/>
            <a:cxnLst/>
            <a:rect l="l" t="t" r="r" b="b"/>
            <a:pathLst>
              <a:path w="13716" h="1800514">
                <a:moveTo>
                  <a:pt x="0" y="13716"/>
                </a:moveTo>
                <a:lnTo>
                  <a:pt x="13716" y="0"/>
                </a:lnTo>
                <a:lnTo>
                  <a:pt x="13716" y="1800514"/>
                </a:lnTo>
                <a:lnTo>
                  <a:pt x="0" y="178679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7" name="Rectangle 104"/>
          <p:cNvSpPr/>
          <p:nvPr/>
        </p:nvSpPr>
        <p:spPr>
          <a:xfrm rot="2700000">
            <a:off x="1046463" y="-443158"/>
            <a:ext cx="13716" cy="2992958"/>
          </a:xfrm>
          <a:custGeom>
            <a:avLst/>
            <a:gdLst/>
            <a:ahLst/>
            <a:cxnLst/>
            <a:rect l="l" t="t" r="r" b="b"/>
            <a:pathLst>
              <a:path w="13716" h="2992958">
                <a:moveTo>
                  <a:pt x="0" y="13716"/>
                </a:moveTo>
                <a:lnTo>
                  <a:pt x="13716" y="0"/>
                </a:lnTo>
                <a:lnTo>
                  <a:pt x="13716" y="2992958"/>
                </a:lnTo>
                <a:lnTo>
                  <a:pt x="0" y="297924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8" name="Rectangle 105"/>
          <p:cNvSpPr/>
          <p:nvPr/>
        </p:nvSpPr>
        <p:spPr>
          <a:xfrm rot="2700000">
            <a:off x="1468056" y="-617788"/>
            <a:ext cx="13716" cy="4185404"/>
          </a:xfrm>
          <a:custGeom>
            <a:avLst/>
            <a:gdLst/>
            <a:ahLst/>
            <a:cxnLst/>
            <a:rect l="l" t="t" r="r" b="b"/>
            <a:pathLst>
              <a:path w="13716" h="4185404">
                <a:moveTo>
                  <a:pt x="0" y="13716"/>
                </a:moveTo>
                <a:lnTo>
                  <a:pt x="13716" y="0"/>
                </a:lnTo>
                <a:lnTo>
                  <a:pt x="13716" y="4185404"/>
                </a:lnTo>
                <a:lnTo>
                  <a:pt x="0" y="417168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9" name="Rectangle 106"/>
          <p:cNvSpPr/>
          <p:nvPr/>
        </p:nvSpPr>
        <p:spPr>
          <a:xfrm rot="2700000">
            <a:off x="1889649" y="-792416"/>
            <a:ext cx="13716" cy="5377849"/>
          </a:xfrm>
          <a:custGeom>
            <a:avLst/>
            <a:gdLst/>
            <a:ahLst/>
            <a:cxnLst/>
            <a:rect l="l" t="t" r="r" b="b"/>
            <a:pathLst>
              <a:path w="13716" h="5377849">
                <a:moveTo>
                  <a:pt x="0" y="13716"/>
                </a:moveTo>
                <a:lnTo>
                  <a:pt x="13716" y="0"/>
                </a:lnTo>
                <a:lnTo>
                  <a:pt x="13716" y="5377849"/>
                </a:lnTo>
                <a:lnTo>
                  <a:pt x="0" y="536413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0" name="Rectangle 148"/>
          <p:cNvSpPr/>
          <p:nvPr/>
        </p:nvSpPr>
        <p:spPr>
          <a:xfrm rot="18900000" flipV="1">
            <a:off x="2070569" y="-450209"/>
            <a:ext cx="13716"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1" name="Rectangle 323"/>
          <p:cNvSpPr/>
          <p:nvPr/>
        </p:nvSpPr>
        <p:spPr>
          <a:xfrm rot="18900000" flipV="1">
            <a:off x="1648976" y="567610"/>
            <a:ext cx="13716"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2" name="Rectangle 324"/>
          <p:cNvSpPr/>
          <p:nvPr/>
        </p:nvSpPr>
        <p:spPr>
          <a:xfrm rot="18900000" flipV="1">
            <a:off x="1227383" y="1585424"/>
            <a:ext cx="13716"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3" name="Rectangle 325"/>
          <p:cNvSpPr/>
          <p:nvPr/>
        </p:nvSpPr>
        <p:spPr>
          <a:xfrm rot="18900000" flipV="1">
            <a:off x="805790" y="2603242"/>
            <a:ext cx="13716"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4" name="Rectangle 326"/>
          <p:cNvSpPr/>
          <p:nvPr/>
        </p:nvSpPr>
        <p:spPr>
          <a:xfrm rot="18900000" flipV="1">
            <a:off x="384198" y="3621057"/>
            <a:ext cx="13716"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5" name="Rectangle 371"/>
          <p:cNvSpPr/>
          <p:nvPr/>
        </p:nvSpPr>
        <p:spPr>
          <a:xfrm rot="18900000" flipV="1">
            <a:off x="2705180" y="-953749"/>
            <a:ext cx="13716"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6" name="Rectangle 373"/>
          <p:cNvSpPr/>
          <p:nvPr/>
        </p:nvSpPr>
        <p:spPr>
          <a:xfrm rot="18900000" flipV="1">
            <a:off x="4391552" y="-953749"/>
            <a:ext cx="13716"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7" name="Rectangle 375"/>
          <p:cNvSpPr/>
          <p:nvPr/>
        </p:nvSpPr>
        <p:spPr>
          <a:xfrm rot="18900000" flipV="1">
            <a:off x="6077925" y="-953749"/>
            <a:ext cx="13716"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8" name="Rectangle 376"/>
          <p:cNvSpPr/>
          <p:nvPr/>
        </p:nvSpPr>
        <p:spPr>
          <a:xfrm rot="18900000" flipV="1">
            <a:off x="6916261" y="-965458"/>
            <a:ext cx="13716" cy="6493219"/>
          </a:xfrm>
          <a:custGeom>
            <a:avLst/>
            <a:gdLst/>
            <a:ahLst/>
            <a:cxnLst/>
            <a:rect l="l" t="t" r="r" b="b"/>
            <a:pathLst>
              <a:path w="13716" h="6493219">
                <a:moveTo>
                  <a:pt x="13716" y="6479504"/>
                </a:moveTo>
                <a:lnTo>
                  <a:pt x="13716" y="0"/>
                </a:lnTo>
                <a:lnTo>
                  <a:pt x="0" y="13717"/>
                </a:lnTo>
                <a:lnTo>
                  <a:pt x="0" y="649321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9" name="Rectangle 377"/>
          <p:cNvSpPr/>
          <p:nvPr/>
        </p:nvSpPr>
        <p:spPr>
          <a:xfrm rot="18900000" flipV="1">
            <a:off x="7759447" y="-965458"/>
            <a:ext cx="13717" cy="6493219"/>
          </a:xfrm>
          <a:custGeom>
            <a:avLst/>
            <a:gdLst/>
            <a:ahLst/>
            <a:cxnLst/>
            <a:rect l="l" t="t" r="r" b="b"/>
            <a:pathLst>
              <a:path w="13717" h="6493219">
                <a:moveTo>
                  <a:pt x="0" y="6493219"/>
                </a:moveTo>
                <a:lnTo>
                  <a:pt x="13716" y="6479502"/>
                </a:lnTo>
                <a:lnTo>
                  <a:pt x="13717"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0" name="Rectangle 378"/>
          <p:cNvSpPr/>
          <p:nvPr/>
        </p:nvSpPr>
        <p:spPr>
          <a:xfrm rot="18900000" flipV="1">
            <a:off x="8602633" y="-965458"/>
            <a:ext cx="13716" cy="6493219"/>
          </a:xfrm>
          <a:custGeom>
            <a:avLst/>
            <a:gdLst/>
            <a:ahLst/>
            <a:cxnLst/>
            <a:rect l="l" t="t" r="r" b="b"/>
            <a:pathLst>
              <a:path w="13716" h="6493219">
                <a:moveTo>
                  <a:pt x="13716" y="6479504"/>
                </a:moveTo>
                <a:lnTo>
                  <a:pt x="13716" y="0"/>
                </a:lnTo>
                <a:lnTo>
                  <a:pt x="0" y="13716"/>
                </a:lnTo>
                <a:lnTo>
                  <a:pt x="0" y="649321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1" name="Rectangle 138"/>
          <p:cNvSpPr/>
          <p:nvPr/>
        </p:nvSpPr>
        <p:spPr>
          <a:xfrm rot="18900000" flipV="1">
            <a:off x="10088968" y="-882602"/>
            <a:ext cx="13716" cy="5927431"/>
          </a:xfrm>
          <a:custGeom>
            <a:avLst/>
            <a:gdLst/>
            <a:ahLst/>
            <a:cxnLst/>
            <a:rect l="l" t="t" r="r" b="b"/>
            <a:pathLst>
              <a:path w="13716" h="5927431">
                <a:moveTo>
                  <a:pt x="0" y="5927431"/>
                </a:moveTo>
                <a:lnTo>
                  <a:pt x="13715" y="5913716"/>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2" name="Rectangle 139"/>
          <p:cNvSpPr/>
          <p:nvPr/>
        </p:nvSpPr>
        <p:spPr>
          <a:xfrm rot="18900000" flipV="1">
            <a:off x="10510562" y="-707971"/>
            <a:ext cx="13716" cy="4734985"/>
          </a:xfrm>
          <a:custGeom>
            <a:avLst/>
            <a:gdLst/>
            <a:ahLst/>
            <a:cxnLst/>
            <a:rect l="l" t="t" r="r" b="b"/>
            <a:pathLst>
              <a:path w="13716" h="4734985">
                <a:moveTo>
                  <a:pt x="0" y="4734985"/>
                </a:moveTo>
                <a:lnTo>
                  <a:pt x="13715" y="4721270"/>
                </a:lnTo>
                <a:lnTo>
                  <a:pt x="13716" y="13715"/>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3" name="Rectangle 140"/>
          <p:cNvSpPr/>
          <p:nvPr/>
        </p:nvSpPr>
        <p:spPr>
          <a:xfrm rot="18900000" flipV="1">
            <a:off x="10932155" y="-533342"/>
            <a:ext cx="13716" cy="3542540"/>
          </a:xfrm>
          <a:custGeom>
            <a:avLst/>
            <a:gdLst/>
            <a:ahLst/>
            <a:cxnLst/>
            <a:rect l="l" t="t" r="r" b="b"/>
            <a:pathLst>
              <a:path w="13716" h="3542540">
                <a:moveTo>
                  <a:pt x="0" y="3542540"/>
                </a:moveTo>
                <a:lnTo>
                  <a:pt x="13715" y="3528825"/>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4" name="Rectangle 141"/>
          <p:cNvSpPr/>
          <p:nvPr/>
        </p:nvSpPr>
        <p:spPr>
          <a:xfrm rot="18900000" flipV="1">
            <a:off x="11353748" y="-358712"/>
            <a:ext cx="13716" cy="2350095"/>
          </a:xfrm>
          <a:custGeom>
            <a:avLst/>
            <a:gdLst/>
            <a:ahLst/>
            <a:cxnLst/>
            <a:rect l="l" t="t" r="r" b="b"/>
            <a:pathLst>
              <a:path w="13716" h="2350095">
                <a:moveTo>
                  <a:pt x="0" y="2350095"/>
                </a:moveTo>
                <a:lnTo>
                  <a:pt x="13715" y="2336380"/>
                </a:lnTo>
                <a:lnTo>
                  <a:pt x="13716" y="13714"/>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5" name="Rectangle 142"/>
          <p:cNvSpPr/>
          <p:nvPr/>
        </p:nvSpPr>
        <p:spPr>
          <a:xfrm rot="18900000" flipV="1">
            <a:off x="11775341" y="-184083"/>
            <a:ext cx="13716" cy="1157650"/>
          </a:xfrm>
          <a:custGeom>
            <a:avLst/>
            <a:gdLst/>
            <a:ahLst/>
            <a:cxnLst/>
            <a:rect l="l" t="t" r="r" b="b"/>
            <a:pathLst>
              <a:path w="13716" h="1157650">
                <a:moveTo>
                  <a:pt x="0" y="1157650"/>
                </a:moveTo>
                <a:lnTo>
                  <a:pt x="13716" y="1143934"/>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6" name="Rectangle 372"/>
          <p:cNvSpPr/>
          <p:nvPr/>
        </p:nvSpPr>
        <p:spPr>
          <a:xfrm rot="18900000" flipV="1">
            <a:off x="3543517" y="-965458"/>
            <a:ext cx="13716"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7" name="Rectangle 374"/>
          <p:cNvSpPr/>
          <p:nvPr/>
        </p:nvSpPr>
        <p:spPr>
          <a:xfrm rot="18900000" flipV="1">
            <a:off x="5229889" y="-965458"/>
            <a:ext cx="13716"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8" name="Teardrop 3"/>
          <p:cNvSpPr/>
          <p:nvPr/>
        </p:nvSpPr>
        <p:spPr>
          <a:xfrm rot="5400000" flipH="1" flipV="1">
            <a:off x="64427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9" name="Oval 1608"/>
          <p:cNvSpPr/>
          <p:nvPr/>
        </p:nvSpPr>
        <p:spPr>
          <a:xfrm>
            <a:off x="71204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0" name="Teardrop 3"/>
          <p:cNvSpPr/>
          <p:nvPr/>
        </p:nvSpPr>
        <p:spPr>
          <a:xfrm rot="5400000" flipH="1" flipV="1">
            <a:off x="-148774" y="258315"/>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1" name="Oval 1610"/>
          <p:cNvSpPr/>
          <p:nvPr/>
        </p:nvSpPr>
        <p:spPr>
          <a:xfrm>
            <a:off x="3774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2" name="Teardrop 3"/>
          <p:cNvSpPr/>
          <p:nvPr/>
        </p:nvSpPr>
        <p:spPr>
          <a:xfrm rot="5400000" flipH="1" flipV="1">
            <a:off x="13875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3" name="Teardrop 3"/>
          <p:cNvSpPr/>
          <p:nvPr/>
        </p:nvSpPr>
        <p:spPr>
          <a:xfrm rot="5400000" flipH="1" flipV="1">
            <a:off x="22300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4" name="Teardrop 3"/>
          <p:cNvSpPr/>
          <p:nvPr/>
        </p:nvSpPr>
        <p:spPr>
          <a:xfrm rot="5400000" flipH="1" flipV="1">
            <a:off x="30726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5" name="Teardrop 3"/>
          <p:cNvSpPr/>
          <p:nvPr/>
        </p:nvSpPr>
        <p:spPr>
          <a:xfrm rot="5400000" flipH="1" flipV="1">
            <a:off x="39151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6" name="Teardrop 3"/>
          <p:cNvSpPr/>
          <p:nvPr/>
        </p:nvSpPr>
        <p:spPr>
          <a:xfrm rot="5400000" flipH="1" flipV="1">
            <a:off x="47576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7" name="Teardrop 3"/>
          <p:cNvSpPr/>
          <p:nvPr/>
        </p:nvSpPr>
        <p:spPr>
          <a:xfrm rot="5400000" flipH="1" flipV="1">
            <a:off x="56002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8" name="Oval 1617"/>
          <p:cNvSpPr/>
          <p:nvPr/>
        </p:nvSpPr>
        <p:spPr>
          <a:xfrm>
            <a:off x="12203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9" name="Oval 1618"/>
          <p:cNvSpPr/>
          <p:nvPr/>
        </p:nvSpPr>
        <p:spPr>
          <a:xfrm>
            <a:off x="20632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0" name="Oval 1619"/>
          <p:cNvSpPr/>
          <p:nvPr/>
        </p:nvSpPr>
        <p:spPr>
          <a:xfrm>
            <a:off x="29060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1" name="Oval 1620"/>
          <p:cNvSpPr/>
          <p:nvPr/>
        </p:nvSpPr>
        <p:spPr>
          <a:xfrm>
            <a:off x="374897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2" name="Oval 1621"/>
          <p:cNvSpPr/>
          <p:nvPr/>
        </p:nvSpPr>
        <p:spPr>
          <a:xfrm>
            <a:off x="45918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3" name="Oval 1622"/>
          <p:cNvSpPr/>
          <p:nvPr/>
        </p:nvSpPr>
        <p:spPr>
          <a:xfrm>
            <a:off x="54347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4" name="Oval 1623"/>
          <p:cNvSpPr/>
          <p:nvPr/>
        </p:nvSpPr>
        <p:spPr>
          <a:xfrm>
            <a:off x="62776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5" name="Teardrop 3"/>
          <p:cNvSpPr/>
          <p:nvPr/>
        </p:nvSpPr>
        <p:spPr>
          <a:xfrm rot="5400000" flipH="1" flipV="1">
            <a:off x="81278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26" name="Oval 1625"/>
          <p:cNvSpPr/>
          <p:nvPr/>
        </p:nvSpPr>
        <p:spPr>
          <a:xfrm>
            <a:off x="88062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7" name="Teardrop 3"/>
          <p:cNvSpPr/>
          <p:nvPr/>
        </p:nvSpPr>
        <p:spPr>
          <a:xfrm rot="5400000" flipH="1" flipV="1">
            <a:off x="72853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28" name="Oval 1627"/>
          <p:cNvSpPr/>
          <p:nvPr/>
        </p:nvSpPr>
        <p:spPr>
          <a:xfrm>
            <a:off x="796337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9" name="Teardrop 3"/>
          <p:cNvSpPr/>
          <p:nvPr/>
        </p:nvSpPr>
        <p:spPr>
          <a:xfrm rot="5400000" flipH="1" flipV="1">
            <a:off x="98129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0" name="Oval 1629"/>
          <p:cNvSpPr/>
          <p:nvPr/>
        </p:nvSpPr>
        <p:spPr>
          <a:xfrm>
            <a:off x="104920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1" name="Teardrop 3"/>
          <p:cNvSpPr/>
          <p:nvPr/>
        </p:nvSpPr>
        <p:spPr>
          <a:xfrm rot="5400000" flipH="1" flipV="1">
            <a:off x="89703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2" name="Oval 1631"/>
          <p:cNvSpPr/>
          <p:nvPr/>
        </p:nvSpPr>
        <p:spPr>
          <a:xfrm>
            <a:off x="96491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3" name="Teardrop 3"/>
          <p:cNvSpPr/>
          <p:nvPr/>
        </p:nvSpPr>
        <p:spPr>
          <a:xfrm rot="5400000" flipH="1" flipV="1">
            <a:off x="11498011"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4" name="Teardrop 3"/>
          <p:cNvSpPr/>
          <p:nvPr/>
        </p:nvSpPr>
        <p:spPr>
          <a:xfrm rot="5400000" flipH="1" flipV="1">
            <a:off x="106554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5" name="Oval 1634"/>
          <p:cNvSpPr/>
          <p:nvPr/>
        </p:nvSpPr>
        <p:spPr>
          <a:xfrm>
            <a:off x="113348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6" name="Teardrop 3"/>
          <p:cNvSpPr/>
          <p:nvPr/>
        </p:nvSpPr>
        <p:spPr>
          <a:xfrm rot="5400000" flipH="1" flipV="1">
            <a:off x="5449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7" name="Oval 1636"/>
          <p:cNvSpPr/>
          <p:nvPr/>
        </p:nvSpPr>
        <p:spPr>
          <a:xfrm>
            <a:off x="66645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8" name="Oval 167"/>
          <p:cNvSpPr/>
          <p:nvPr/>
        </p:nvSpPr>
        <p:spPr>
          <a:xfrm>
            <a:off x="0" y="331699"/>
            <a:ext cx="93942"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9" name="Oval 1638"/>
          <p:cNvSpPr/>
          <p:nvPr/>
        </p:nvSpPr>
        <p:spPr>
          <a:xfrm>
            <a:off x="7667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0" name="Oval 1639"/>
          <p:cNvSpPr/>
          <p:nvPr/>
        </p:nvSpPr>
        <p:spPr>
          <a:xfrm>
            <a:off x="16092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1" name="Oval 1640"/>
          <p:cNvSpPr/>
          <p:nvPr/>
        </p:nvSpPr>
        <p:spPr>
          <a:xfrm>
            <a:off x="24518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2" name="Oval 1641"/>
          <p:cNvSpPr/>
          <p:nvPr/>
        </p:nvSpPr>
        <p:spPr>
          <a:xfrm>
            <a:off x="32943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3" name="Oval 1642"/>
          <p:cNvSpPr/>
          <p:nvPr/>
        </p:nvSpPr>
        <p:spPr>
          <a:xfrm>
            <a:off x="41368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4" name="Oval 1643"/>
          <p:cNvSpPr/>
          <p:nvPr/>
        </p:nvSpPr>
        <p:spPr>
          <a:xfrm>
            <a:off x="49794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5" name="Oval 1644"/>
          <p:cNvSpPr/>
          <p:nvPr/>
        </p:nvSpPr>
        <p:spPr>
          <a:xfrm>
            <a:off x="58219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6" name="Oval 1645"/>
          <p:cNvSpPr/>
          <p:nvPr/>
        </p:nvSpPr>
        <p:spPr>
          <a:xfrm>
            <a:off x="83495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7" name="Oval 1646"/>
          <p:cNvSpPr/>
          <p:nvPr/>
        </p:nvSpPr>
        <p:spPr>
          <a:xfrm>
            <a:off x="75070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8" name="Oval 1647"/>
          <p:cNvSpPr/>
          <p:nvPr/>
        </p:nvSpPr>
        <p:spPr>
          <a:xfrm>
            <a:off x="100346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9" name="Oval 1648"/>
          <p:cNvSpPr/>
          <p:nvPr/>
        </p:nvSpPr>
        <p:spPr>
          <a:xfrm>
            <a:off x="91921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0" name="Oval 1649"/>
          <p:cNvSpPr/>
          <p:nvPr/>
        </p:nvSpPr>
        <p:spPr>
          <a:xfrm>
            <a:off x="11719750"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1" name="Oval 1650"/>
          <p:cNvSpPr/>
          <p:nvPr/>
        </p:nvSpPr>
        <p:spPr>
          <a:xfrm>
            <a:off x="108772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2" name="Teardrop 3"/>
          <p:cNvSpPr/>
          <p:nvPr/>
        </p:nvSpPr>
        <p:spPr>
          <a:xfrm rot="5400000" flipH="1" flipV="1">
            <a:off x="60211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3" name="Teardrop 3"/>
          <p:cNvSpPr/>
          <p:nvPr/>
        </p:nvSpPr>
        <p:spPr>
          <a:xfrm rot="5400000" flipH="1" flipV="1">
            <a:off x="9659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4" name="Teardrop 3"/>
          <p:cNvSpPr/>
          <p:nvPr/>
        </p:nvSpPr>
        <p:spPr>
          <a:xfrm rot="5400000" flipH="1" flipV="1">
            <a:off x="18084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5" name="Teardrop 3"/>
          <p:cNvSpPr/>
          <p:nvPr/>
        </p:nvSpPr>
        <p:spPr>
          <a:xfrm rot="5400000" flipH="1" flipV="1">
            <a:off x="26510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6" name="Teardrop 3"/>
          <p:cNvSpPr/>
          <p:nvPr/>
        </p:nvSpPr>
        <p:spPr>
          <a:xfrm rot="5400000" flipH="1" flipV="1">
            <a:off x="34935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7" name="Teardrop 3"/>
          <p:cNvSpPr/>
          <p:nvPr/>
        </p:nvSpPr>
        <p:spPr>
          <a:xfrm rot="5400000" flipH="1" flipV="1">
            <a:off x="43361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8" name="Teardrop 3"/>
          <p:cNvSpPr/>
          <p:nvPr/>
        </p:nvSpPr>
        <p:spPr>
          <a:xfrm rot="5400000" flipH="1" flipV="1">
            <a:off x="51786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9" name="Teardrop 3"/>
          <p:cNvSpPr/>
          <p:nvPr/>
        </p:nvSpPr>
        <p:spPr>
          <a:xfrm rot="5400000" flipH="1" flipV="1">
            <a:off x="77062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0" name="Teardrop 3"/>
          <p:cNvSpPr/>
          <p:nvPr/>
        </p:nvSpPr>
        <p:spPr>
          <a:xfrm rot="5400000" flipH="1" flipV="1">
            <a:off x="68637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1" name="Teardrop 3"/>
          <p:cNvSpPr/>
          <p:nvPr/>
        </p:nvSpPr>
        <p:spPr>
          <a:xfrm rot="5400000" flipH="1" flipV="1">
            <a:off x="93913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2" name="Teardrop 3"/>
          <p:cNvSpPr/>
          <p:nvPr/>
        </p:nvSpPr>
        <p:spPr>
          <a:xfrm rot="5400000" flipH="1" flipV="1">
            <a:off x="85488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3" name="Teardrop 3"/>
          <p:cNvSpPr/>
          <p:nvPr/>
        </p:nvSpPr>
        <p:spPr>
          <a:xfrm rot="5400000" flipH="1" flipV="1">
            <a:off x="11076421"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4" name="Teardrop 3"/>
          <p:cNvSpPr/>
          <p:nvPr/>
        </p:nvSpPr>
        <p:spPr>
          <a:xfrm rot="5400000" flipH="1" flipV="1">
            <a:off x="102338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5" name="Teardrop 3"/>
          <p:cNvSpPr/>
          <p:nvPr/>
        </p:nvSpPr>
        <p:spPr>
          <a:xfrm rot="5400000" flipH="1" flipV="1">
            <a:off x="1234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6" name="Teardrop 3"/>
          <p:cNvSpPr/>
          <p:nvPr/>
        </p:nvSpPr>
        <p:spPr>
          <a:xfrm rot="5400000" flipH="1" flipV="1">
            <a:off x="11760003" y="685578"/>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69"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7" name="Oval 1666"/>
          <p:cNvSpPr/>
          <p:nvPr/>
        </p:nvSpPr>
        <p:spPr>
          <a:xfrm>
            <a:off x="70866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8" name="Oval 1667"/>
          <p:cNvSpPr/>
          <p:nvPr/>
        </p:nvSpPr>
        <p:spPr>
          <a:xfrm>
            <a:off x="3463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9" name="Oval 1668"/>
          <p:cNvSpPr/>
          <p:nvPr/>
        </p:nvSpPr>
        <p:spPr>
          <a:xfrm>
            <a:off x="11888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0" name="Oval 1669"/>
          <p:cNvSpPr/>
          <p:nvPr/>
        </p:nvSpPr>
        <p:spPr>
          <a:xfrm>
            <a:off x="20314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1" name="Oval 1670"/>
          <p:cNvSpPr/>
          <p:nvPr/>
        </p:nvSpPr>
        <p:spPr>
          <a:xfrm>
            <a:off x="28739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2" name="Oval 1671"/>
          <p:cNvSpPr/>
          <p:nvPr/>
        </p:nvSpPr>
        <p:spPr>
          <a:xfrm>
            <a:off x="37164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3" name="Oval 1672"/>
          <p:cNvSpPr/>
          <p:nvPr/>
        </p:nvSpPr>
        <p:spPr>
          <a:xfrm>
            <a:off x="45590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4" name="Oval 1673"/>
          <p:cNvSpPr/>
          <p:nvPr/>
        </p:nvSpPr>
        <p:spPr>
          <a:xfrm>
            <a:off x="54015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5" name="Oval 1674"/>
          <p:cNvSpPr/>
          <p:nvPr/>
        </p:nvSpPr>
        <p:spPr>
          <a:xfrm>
            <a:off x="62441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6" name="Oval 1675"/>
          <p:cNvSpPr/>
          <p:nvPr/>
        </p:nvSpPr>
        <p:spPr>
          <a:xfrm>
            <a:off x="87717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7" name="Oval 1676"/>
          <p:cNvSpPr/>
          <p:nvPr/>
        </p:nvSpPr>
        <p:spPr>
          <a:xfrm>
            <a:off x="79291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8" name="Oval 1677"/>
          <p:cNvSpPr/>
          <p:nvPr/>
        </p:nvSpPr>
        <p:spPr>
          <a:xfrm>
            <a:off x="104568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9" name="Oval 1678"/>
          <p:cNvSpPr/>
          <p:nvPr/>
        </p:nvSpPr>
        <p:spPr>
          <a:xfrm>
            <a:off x="96142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0" name="Oval 860"/>
          <p:cNvSpPr/>
          <p:nvPr/>
        </p:nvSpPr>
        <p:spPr>
          <a:xfrm>
            <a:off x="12141892" y="758852"/>
            <a:ext cx="50109" cy="3538433"/>
          </a:xfrm>
          <a:custGeom>
            <a:avLst/>
            <a:gdLst/>
            <a:ahLst/>
            <a:cxnLst/>
            <a:rect l="l" t="t" r="r" b="b"/>
            <a:pathLst>
              <a:path w="50109" h="3538433">
                <a:moveTo>
                  <a:pt x="50109" y="3384355"/>
                </a:moveTo>
                <a:lnTo>
                  <a:pt x="50109" y="3538433"/>
                </a:lnTo>
                <a:cubicBezTo>
                  <a:pt x="20497" y="3525461"/>
                  <a:pt x="0" y="3495821"/>
                  <a:pt x="0" y="3461394"/>
                </a:cubicBezTo>
                <a:cubicBezTo>
                  <a:pt x="0" y="3426967"/>
                  <a:pt x="20497" y="3397327"/>
                  <a:pt x="50109" y="3384355"/>
                </a:cubicBezTo>
                <a:close/>
                <a:moveTo>
                  <a:pt x="50109" y="2538350"/>
                </a:moveTo>
                <a:lnTo>
                  <a:pt x="50109" y="2692428"/>
                </a:lnTo>
                <a:cubicBezTo>
                  <a:pt x="20497" y="2679456"/>
                  <a:pt x="0" y="2649816"/>
                  <a:pt x="0" y="2615389"/>
                </a:cubicBezTo>
                <a:cubicBezTo>
                  <a:pt x="0" y="2580962"/>
                  <a:pt x="20497" y="2551322"/>
                  <a:pt x="50109" y="2538350"/>
                </a:cubicBezTo>
                <a:close/>
                <a:moveTo>
                  <a:pt x="50109" y="1688095"/>
                </a:moveTo>
                <a:lnTo>
                  <a:pt x="50109" y="1842173"/>
                </a:lnTo>
                <a:cubicBezTo>
                  <a:pt x="20497" y="1829201"/>
                  <a:pt x="0" y="1799561"/>
                  <a:pt x="0" y="1765134"/>
                </a:cubicBezTo>
                <a:cubicBezTo>
                  <a:pt x="0" y="1730707"/>
                  <a:pt x="20497" y="1701067"/>
                  <a:pt x="50109" y="1688095"/>
                </a:cubicBezTo>
                <a:close/>
                <a:moveTo>
                  <a:pt x="50109" y="845498"/>
                </a:moveTo>
                <a:lnTo>
                  <a:pt x="50109" y="999576"/>
                </a:lnTo>
                <a:cubicBezTo>
                  <a:pt x="20497" y="986604"/>
                  <a:pt x="0" y="956964"/>
                  <a:pt x="0" y="922537"/>
                </a:cubicBezTo>
                <a:cubicBezTo>
                  <a:pt x="0" y="888110"/>
                  <a:pt x="20497" y="858470"/>
                  <a:pt x="50109" y="845498"/>
                </a:cubicBezTo>
                <a:close/>
                <a:moveTo>
                  <a:pt x="50109" y="0"/>
                </a:moveTo>
                <a:lnTo>
                  <a:pt x="50109" y="154078"/>
                </a:lnTo>
                <a:cubicBezTo>
                  <a:pt x="20497" y="141106"/>
                  <a:pt x="0" y="111466"/>
                  <a:pt x="0" y="77039"/>
                </a:cubicBezTo>
                <a:cubicBezTo>
                  <a:pt x="0" y="42612"/>
                  <a:pt x="20497" y="12972"/>
                  <a:pt x="50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1" name="Oval 1680"/>
          <p:cNvSpPr/>
          <p:nvPr/>
        </p:nvSpPr>
        <p:spPr>
          <a:xfrm>
            <a:off x="112993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2" name="Teardrop 3"/>
          <p:cNvSpPr/>
          <p:nvPr/>
        </p:nvSpPr>
        <p:spPr>
          <a:xfrm rot="5400000" flipH="1" flipV="1">
            <a:off x="617401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3" name="Teardrop 3"/>
          <p:cNvSpPr/>
          <p:nvPr/>
        </p:nvSpPr>
        <p:spPr>
          <a:xfrm rot="5400000" flipH="1" flipV="1">
            <a:off x="11187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4" name="Teardrop 3"/>
          <p:cNvSpPr/>
          <p:nvPr/>
        </p:nvSpPr>
        <p:spPr>
          <a:xfrm rot="5400000" flipH="1" flipV="1">
            <a:off x="19613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5" name="Teardrop 3"/>
          <p:cNvSpPr/>
          <p:nvPr/>
        </p:nvSpPr>
        <p:spPr>
          <a:xfrm rot="5400000" flipH="1" flipV="1">
            <a:off x="280385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6" name="Teardrop 3"/>
          <p:cNvSpPr/>
          <p:nvPr/>
        </p:nvSpPr>
        <p:spPr>
          <a:xfrm rot="5400000" flipH="1" flipV="1">
            <a:off x="364639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7" name="Teardrop 3"/>
          <p:cNvSpPr/>
          <p:nvPr/>
        </p:nvSpPr>
        <p:spPr>
          <a:xfrm rot="5400000" flipH="1" flipV="1">
            <a:off x="448893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8" name="Teardrop 3"/>
          <p:cNvSpPr/>
          <p:nvPr/>
        </p:nvSpPr>
        <p:spPr>
          <a:xfrm rot="5400000" flipH="1" flipV="1">
            <a:off x="533147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9" name="Teardrop 3"/>
          <p:cNvSpPr/>
          <p:nvPr/>
        </p:nvSpPr>
        <p:spPr>
          <a:xfrm rot="5400000" flipH="1" flipV="1">
            <a:off x="785909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0" name="Teardrop 3"/>
          <p:cNvSpPr/>
          <p:nvPr/>
        </p:nvSpPr>
        <p:spPr>
          <a:xfrm rot="5400000" flipH="1" flipV="1">
            <a:off x="701655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1" name="Teardrop 3"/>
          <p:cNvSpPr/>
          <p:nvPr/>
        </p:nvSpPr>
        <p:spPr>
          <a:xfrm rot="5400000" flipH="1" flipV="1">
            <a:off x="95441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2" name="Teardrop 3"/>
          <p:cNvSpPr/>
          <p:nvPr/>
        </p:nvSpPr>
        <p:spPr>
          <a:xfrm rot="5400000" flipH="1" flipV="1">
            <a:off x="87016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3" name="Teardrop 3"/>
          <p:cNvSpPr/>
          <p:nvPr/>
        </p:nvSpPr>
        <p:spPr>
          <a:xfrm rot="5400000" flipH="1" flipV="1">
            <a:off x="11229252"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4" name="Teardrop 3"/>
          <p:cNvSpPr/>
          <p:nvPr/>
        </p:nvSpPr>
        <p:spPr>
          <a:xfrm rot="5400000" flipH="1" flipV="1">
            <a:off x="103867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5" name="Teardrop 3"/>
          <p:cNvSpPr/>
          <p:nvPr/>
        </p:nvSpPr>
        <p:spPr>
          <a:xfrm rot="5400000" flipH="1" flipV="1">
            <a:off x="2762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6" name="Teardrop 3"/>
          <p:cNvSpPr/>
          <p:nvPr/>
        </p:nvSpPr>
        <p:spPr>
          <a:xfrm rot="5400000" flipH="1" flipV="1">
            <a:off x="11908617" y="4923"/>
            <a:ext cx="298552" cy="268215"/>
          </a:xfrm>
          <a:custGeom>
            <a:avLst/>
            <a:gdLst/>
            <a:ahLst/>
            <a:cxnLst/>
            <a:rect l="l" t="t" r="r" b="b"/>
            <a:pathLst>
              <a:path w="298552"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298552" y="138"/>
                </a:moveTo>
                <a:lnTo>
                  <a:pt x="298552" y="11636"/>
                </a:lnTo>
                <a:cubicBezTo>
                  <a:pt x="298344" y="11511"/>
                  <a:pt x="298133" y="11506"/>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4" y="189232"/>
                  <a:pt x="256525" y="205210"/>
                  <a:pt x="272877" y="215167"/>
                </a:cubicBezTo>
                <a:lnTo>
                  <a:pt x="298552" y="215277"/>
                </a:lnTo>
                <a:lnTo>
                  <a:pt x="298552" y="221928"/>
                </a:lnTo>
                <a:cubicBezTo>
                  <a:pt x="276711" y="221632"/>
                  <a:pt x="254816" y="229876"/>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0"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cubicBezTo>
                  <a:pt x="99420" y="72140"/>
                  <a:pt x="124170" y="61435"/>
                  <a:pt x="151420" y="61435"/>
                </a:cubicBezTo>
                <a:cubicBezTo>
                  <a:pt x="170023" y="61435"/>
                  <a:pt x="187461" y="66424"/>
                  <a:pt x="202250" y="75515"/>
                </a:cubicBezTo>
                <a:cubicBezTo>
                  <a:pt x="206323" y="58635"/>
                  <a:pt x="215129" y="42758"/>
                  <a:pt x="228297" y="29591"/>
                </a:cubicBezTo>
                <a:cubicBezTo>
                  <a:pt x="247566" y="10322"/>
                  <a:pt x="272636" y="391"/>
                  <a:pt x="297890"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7" name="Oval 881"/>
          <p:cNvSpPr/>
          <p:nvPr/>
        </p:nvSpPr>
        <p:spPr>
          <a:xfrm>
            <a:off x="34633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8" name="Oval 882"/>
          <p:cNvSpPr/>
          <p:nvPr/>
        </p:nvSpPr>
        <p:spPr>
          <a:xfrm>
            <a:off x="118887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9" name="Oval 883"/>
          <p:cNvSpPr/>
          <p:nvPr/>
        </p:nvSpPr>
        <p:spPr>
          <a:xfrm>
            <a:off x="2031413" y="-10245"/>
            <a:ext cx="10160587" cy="84875"/>
          </a:xfrm>
          <a:custGeom>
            <a:avLst/>
            <a:gdLst/>
            <a:ahLst/>
            <a:cxnLst/>
            <a:rect l="l" t="t" r="r" b="b"/>
            <a:pathLst>
              <a:path w="10160587" h="84875">
                <a:moveTo>
                  <a:pt x="10110479" y="0"/>
                </a:moveTo>
                <a:lnTo>
                  <a:pt x="10160587" y="0"/>
                </a:lnTo>
                <a:lnTo>
                  <a:pt x="10160587" y="77038"/>
                </a:lnTo>
                <a:cubicBezTo>
                  <a:pt x="10130976" y="64066"/>
                  <a:pt x="10110479" y="34427"/>
                  <a:pt x="10110479" y="0"/>
                </a:cubicBezTo>
                <a:close/>
                <a:moveTo>
                  <a:pt x="9267940" y="0"/>
                </a:moveTo>
                <a:lnTo>
                  <a:pt x="9437692" y="0"/>
                </a:lnTo>
                <a:cubicBezTo>
                  <a:pt x="9437692" y="46875"/>
                  <a:pt x="9399692" y="84875"/>
                  <a:pt x="9352816" y="84875"/>
                </a:cubicBezTo>
                <a:cubicBezTo>
                  <a:pt x="9305940" y="84875"/>
                  <a:pt x="9267940" y="46875"/>
                  <a:pt x="9267940" y="0"/>
                </a:cubicBezTo>
                <a:close/>
                <a:moveTo>
                  <a:pt x="8425400" y="0"/>
                </a:moveTo>
                <a:lnTo>
                  <a:pt x="8595152" y="0"/>
                </a:lnTo>
                <a:cubicBezTo>
                  <a:pt x="8595152" y="46875"/>
                  <a:pt x="8557152" y="84875"/>
                  <a:pt x="8510276" y="84875"/>
                </a:cubicBezTo>
                <a:cubicBezTo>
                  <a:pt x="8463400" y="84875"/>
                  <a:pt x="8425400" y="46875"/>
                  <a:pt x="8425400" y="0"/>
                </a:cubicBezTo>
                <a:close/>
                <a:moveTo>
                  <a:pt x="7582860" y="0"/>
                </a:moveTo>
                <a:lnTo>
                  <a:pt x="7752612" y="0"/>
                </a:lnTo>
                <a:cubicBezTo>
                  <a:pt x="7752612" y="46875"/>
                  <a:pt x="7714612" y="84875"/>
                  <a:pt x="7667736" y="84875"/>
                </a:cubicBezTo>
                <a:cubicBezTo>
                  <a:pt x="7620860" y="84875"/>
                  <a:pt x="7582860" y="46875"/>
                  <a:pt x="7582860" y="0"/>
                </a:cubicBezTo>
                <a:close/>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0" name="Teardrop 3"/>
          <p:cNvSpPr/>
          <p:nvPr/>
        </p:nvSpPr>
        <p:spPr>
          <a:xfrm rot="5400000" flipH="1" flipV="1">
            <a:off x="64427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1" name="Oval 1700"/>
          <p:cNvSpPr/>
          <p:nvPr/>
        </p:nvSpPr>
        <p:spPr>
          <a:xfrm>
            <a:off x="71204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02" name="Teardrop 3"/>
          <p:cNvSpPr/>
          <p:nvPr/>
        </p:nvSpPr>
        <p:spPr>
          <a:xfrm rot="5400000" flipH="1" flipV="1">
            <a:off x="-148774" y="110381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3" name="Oval 1702"/>
          <p:cNvSpPr/>
          <p:nvPr/>
        </p:nvSpPr>
        <p:spPr>
          <a:xfrm>
            <a:off x="3774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04" name="Teardrop 3"/>
          <p:cNvSpPr/>
          <p:nvPr/>
        </p:nvSpPr>
        <p:spPr>
          <a:xfrm rot="5400000" flipH="1" flipV="1">
            <a:off x="13875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5" name="Teardrop 3"/>
          <p:cNvSpPr/>
          <p:nvPr/>
        </p:nvSpPr>
        <p:spPr>
          <a:xfrm rot="5400000" flipH="1" flipV="1">
            <a:off x="22300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6" name="Teardrop 3"/>
          <p:cNvSpPr/>
          <p:nvPr/>
        </p:nvSpPr>
        <p:spPr>
          <a:xfrm rot="5400000" flipH="1" flipV="1">
            <a:off x="30726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7" name="Teardrop 3"/>
          <p:cNvSpPr/>
          <p:nvPr/>
        </p:nvSpPr>
        <p:spPr>
          <a:xfrm rot="5400000" flipH="1" flipV="1">
            <a:off x="39151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8" name="Teardrop 3"/>
          <p:cNvSpPr/>
          <p:nvPr/>
        </p:nvSpPr>
        <p:spPr>
          <a:xfrm rot="5400000" flipH="1" flipV="1">
            <a:off x="47576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9" name="Teardrop 3"/>
          <p:cNvSpPr/>
          <p:nvPr/>
        </p:nvSpPr>
        <p:spPr>
          <a:xfrm rot="5400000" flipH="1" flipV="1">
            <a:off x="56002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10" name="Oval 1709"/>
          <p:cNvSpPr/>
          <p:nvPr/>
        </p:nvSpPr>
        <p:spPr>
          <a:xfrm>
            <a:off x="12203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1" name="Oval 1710"/>
          <p:cNvSpPr/>
          <p:nvPr/>
        </p:nvSpPr>
        <p:spPr>
          <a:xfrm>
            <a:off x="20632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2" name="Oval 1711"/>
          <p:cNvSpPr/>
          <p:nvPr/>
        </p:nvSpPr>
        <p:spPr>
          <a:xfrm>
            <a:off x="29060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3" name="Oval 1712"/>
          <p:cNvSpPr/>
          <p:nvPr/>
        </p:nvSpPr>
        <p:spPr>
          <a:xfrm>
            <a:off x="374897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4" name="Oval 1713"/>
          <p:cNvSpPr/>
          <p:nvPr/>
        </p:nvSpPr>
        <p:spPr>
          <a:xfrm>
            <a:off x="45918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5" name="Oval 1714"/>
          <p:cNvSpPr/>
          <p:nvPr/>
        </p:nvSpPr>
        <p:spPr>
          <a:xfrm>
            <a:off x="54347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6" name="Oval 1715"/>
          <p:cNvSpPr/>
          <p:nvPr/>
        </p:nvSpPr>
        <p:spPr>
          <a:xfrm>
            <a:off x="62776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7" name="Teardrop 3"/>
          <p:cNvSpPr/>
          <p:nvPr/>
        </p:nvSpPr>
        <p:spPr>
          <a:xfrm rot="5400000" flipH="1" flipV="1">
            <a:off x="81278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18" name="Oval 1717"/>
          <p:cNvSpPr/>
          <p:nvPr/>
        </p:nvSpPr>
        <p:spPr>
          <a:xfrm>
            <a:off x="88062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9" name="Teardrop 3"/>
          <p:cNvSpPr/>
          <p:nvPr/>
        </p:nvSpPr>
        <p:spPr>
          <a:xfrm rot="5400000" flipH="1" flipV="1">
            <a:off x="72853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0" name="Oval 1719"/>
          <p:cNvSpPr/>
          <p:nvPr/>
        </p:nvSpPr>
        <p:spPr>
          <a:xfrm>
            <a:off x="796337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1" name="Teardrop 3"/>
          <p:cNvSpPr/>
          <p:nvPr/>
        </p:nvSpPr>
        <p:spPr>
          <a:xfrm rot="5400000" flipH="1" flipV="1">
            <a:off x="98129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2" name="Oval 1721"/>
          <p:cNvSpPr/>
          <p:nvPr/>
        </p:nvSpPr>
        <p:spPr>
          <a:xfrm>
            <a:off x="104920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3" name="Teardrop 3"/>
          <p:cNvSpPr/>
          <p:nvPr/>
        </p:nvSpPr>
        <p:spPr>
          <a:xfrm rot="5400000" flipH="1" flipV="1">
            <a:off x="89703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4" name="Oval 1723"/>
          <p:cNvSpPr/>
          <p:nvPr/>
        </p:nvSpPr>
        <p:spPr>
          <a:xfrm>
            <a:off x="96491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5" name="Teardrop 3"/>
          <p:cNvSpPr/>
          <p:nvPr/>
        </p:nvSpPr>
        <p:spPr>
          <a:xfrm rot="5400000" flipH="1" flipV="1">
            <a:off x="11498011"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6" name="Teardrop 3"/>
          <p:cNvSpPr/>
          <p:nvPr/>
        </p:nvSpPr>
        <p:spPr>
          <a:xfrm rot="5400000" flipH="1" flipV="1">
            <a:off x="106554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7" name="Oval 1726"/>
          <p:cNvSpPr/>
          <p:nvPr/>
        </p:nvSpPr>
        <p:spPr>
          <a:xfrm>
            <a:off x="113348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8" name="Teardrop 3"/>
          <p:cNvSpPr/>
          <p:nvPr/>
        </p:nvSpPr>
        <p:spPr>
          <a:xfrm rot="5400000" flipH="1" flipV="1">
            <a:off x="5449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9" name="Oval 1728"/>
          <p:cNvSpPr/>
          <p:nvPr/>
        </p:nvSpPr>
        <p:spPr>
          <a:xfrm>
            <a:off x="66645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0" name="Oval 1729"/>
          <p:cNvSpPr/>
          <p:nvPr/>
        </p:nvSpPr>
        <p:spPr>
          <a:xfrm>
            <a:off x="7667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1" name="Oval 1730"/>
          <p:cNvSpPr/>
          <p:nvPr/>
        </p:nvSpPr>
        <p:spPr>
          <a:xfrm>
            <a:off x="16092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2" name="Oval 1731"/>
          <p:cNvSpPr/>
          <p:nvPr/>
        </p:nvSpPr>
        <p:spPr>
          <a:xfrm>
            <a:off x="24518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3" name="Oval 1732"/>
          <p:cNvSpPr/>
          <p:nvPr/>
        </p:nvSpPr>
        <p:spPr>
          <a:xfrm>
            <a:off x="32943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4" name="Oval 1733"/>
          <p:cNvSpPr/>
          <p:nvPr/>
        </p:nvSpPr>
        <p:spPr>
          <a:xfrm>
            <a:off x="41368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5" name="Oval 1734"/>
          <p:cNvSpPr/>
          <p:nvPr/>
        </p:nvSpPr>
        <p:spPr>
          <a:xfrm>
            <a:off x="49794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6" name="Oval 1735"/>
          <p:cNvSpPr/>
          <p:nvPr/>
        </p:nvSpPr>
        <p:spPr>
          <a:xfrm>
            <a:off x="58219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7" name="Oval 1736"/>
          <p:cNvSpPr/>
          <p:nvPr/>
        </p:nvSpPr>
        <p:spPr>
          <a:xfrm>
            <a:off x="83495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8" name="Oval 1737"/>
          <p:cNvSpPr/>
          <p:nvPr/>
        </p:nvSpPr>
        <p:spPr>
          <a:xfrm>
            <a:off x="75070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9" name="Oval 1738"/>
          <p:cNvSpPr/>
          <p:nvPr/>
        </p:nvSpPr>
        <p:spPr>
          <a:xfrm>
            <a:off x="100346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0" name="Oval 1739"/>
          <p:cNvSpPr/>
          <p:nvPr/>
        </p:nvSpPr>
        <p:spPr>
          <a:xfrm>
            <a:off x="91921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1" name="Oval 1740"/>
          <p:cNvSpPr/>
          <p:nvPr/>
        </p:nvSpPr>
        <p:spPr>
          <a:xfrm>
            <a:off x="11719750"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2" name="Oval 1741"/>
          <p:cNvSpPr/>
          <p:nvPr/>
        </p:nvSpPr>
        <p:spPr>
          <a:xfrm>
            <a:off x="108772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3" name="Teardrop 3"/>
          <p:cNvSpPr/>
          <p:nvPr/>
        </p:nvSpPr>
        <p:spPr>
          <a:xfrm rot="5400000" flipH="1" flipV="1">
            <a:off x="60211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4" name="Teardrop 3"/>
          <p:cNvSpPr/>
          <p:nvPr/>
        </p:nvSpPr>
        <p:spPr>
          <a:xfrm rot="5400000" flipH="1" flipV="1">
            <a:off x="9659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5" name="Teardrop 3"/>
          <p:cNvSpPr/>
          <p:nvPr/>
        </p:nvSpPr>
        <p:spPr>
          <a:xfrm rot="5400000" flipH="1" flipV="1">
            <a:off x="18084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6" name="Teardrop 3"/>
          <p:cNvSpPr/>
          <p:nvPr/>
        </p:nvSpPr>
        <p:spPr>
          <a:xfrm rot="5400000" flipH="1" flipV="1">
            <a:off x="26510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7" name="Teardrop 3"/>
          <p:cNvSpPr/>
          <p:nvPr/>
        </p:nvSpPr>
        <p:spPr>
          <a:xfrm rot="5400000" flipH="1" flipV="1">
            <a:off x="34935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8" name="Teardrop 3"/>
          <p:cNvSpPr/>
          <p:nvPr/>
        </p:nvSpPr>
        <p:spPr>
          <a:xfrm rot="5400000" flipH="1" flipV="1">
            <a:off x="43361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9" name="Teardrop 3"/>
          <p:cNvSpPr/>
          <p:nvPr/>
        </p:nvSpPr>
        <p:spPr>
          <a:xfrm rot="5400000" flipH="1" flipV="1">
            <a:off x="51786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0" name="Teardrop 3"/>
          <p:cNvSpPr/>
          <p:nvPr/>
        </p:nvSpPr>
        <p:spPr>
          <a:xfrm rot="5400000" flipH="1" flipV="1">
            <a:off x="77062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1" name="Teardrop 3"/>
          <p:cNvSpPr/>
          <p:nvPr/>
        </p:nvSpPr>
        <p:spPr>
          <a:xfrm rot="5400000" flipH="1" flipV="1">
            <a:off x="68637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2" name="Teardrop 3"/>
          <p:cNvSpPr/>
          <p:nvPr/>
        </p:nvSpPr>
        <p:spPr>
          <a:xfrm rot="5400000" flipH="1" flipV="1">
            <a:off x="93913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3" name="Teardrop 3"/>
          <p:cNvSpPr/>
          <p:nvPr/>
        </p:nvSpPr>
        <p:spPr>
          <a:xfrm rot="5400000" flipH="1" flipV="1">
            <a:off x="85488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4" name="Teardrop 3"/>
          <p:cNvSpPr/>
          <p:nvPr/>
        </p:nvSpPr>
        <p:spPr>
          <a:xfrm rot="5400000" flipH="1" flipV="1">
            <a:off x="11076421"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5" name="Teardrop 3"/>
          <p:cNvSpPr/>
          <p:nvPr/>
        </p:nvSpPr>
        <p:spPr>
          <a:xfrm rot="5400000" flipH="1" flipV="1">
            <a:off x="102338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6" name="Teardrop 3"/>
          <p:cNvSpPr/>
          <p:nvPr/>
        </p:nvSpPr>
        <p:spPr>
          <a:xfrm rot="5400000" flipH="1" flipV="1">
            <a:off x="1234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7" name="Teardrop 3"/>
          <p:cNvSpPr/>
          <p:nvPr/>
        </p:nvSpPr>
        <p:spPr>
          <a:xfrm rot="5400000" flipH="1" flipV="1">
            <a:off x="11760002" y="1531078"/>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8" name="Oval 1757"/>
          <p:cNvSpPr/>
          <p:nvPr/>
        </p:nvSpPr>
        <p:spPr>
          <a:xfrm>
            <a:off x="70866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9" name="Oval 1758"/>
          <p:cNvSpPr/>
          <p:nvPr/>
        </p:nvSpPr>
        <p:spPr>
          <a:xfrm>
            <a:off x="3463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0" name="Oval 1759"/>
          <p:cNvSpPr/>
          <p:nvPr/>
        </p:nvSpPr>
        <p:spPr>
          <a:xfrm>
            <a:off x="11888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1" name="Oval 1760"/>
          <p:cNvSpPr/>
          <p:nvPr/>
        </p:nvSpPr>
        <p:spPr>
          <a:xfrm>
            <a:off x="20314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2" name="Oval 1761"/>
          <p:cNvSpPr/>
          <p:nvPr/>
        </p:nvSpPr>
        <p:spPr>
          <a:xfrm>
            <a:off x="28739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3" name="Oval 1762"/>
          <p:cNvSpPr/>
          <p:nvPr/>
        </p:nvSpPr>
        <p:spPr>
          <a:xfrm>
            <a:off x="37164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4" name="Oval 1763"/>
          <p:cNvSpPr/>
          <p:nvPr/>
        </p:nvSpPr>
        <p:spPr>
          <a:xfrm>
            <a:off x="45590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5" name="Oval 1764"/>
          <p:cNvSpPr/>
          <p:nvPr/>
        </p:nvSpPr>
        <p:spPr>
          <a:xfrm>
            <a:off x="54015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6" name="Oval 1765"/>
          <p:cNvSpPr/>
          <p:nvPr/>
        </p:nvSpPr>
        <p:spPr>
          <a:xfrm>
            <a:off x="62441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7" name="Oval 1766"/>
          <p:cNvSpPr/>
          <p:nvPr/>
        </p:nvSpPr>
        <p:spPr>
          <a:xfrm>
            <a:off x="87717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8" name="Oval 1767"/>
          <p:cNvSpPr/>
          <p:nvPr/>
        </p:nvSpPr>
        <p:spPr>
          <a:xfrm>
            <a:off x="79291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9" name="Oval 1768"/>
          <p:cNvSpPr/>
          <p:nvPr/>
        </p:nvSpPr>
        <p:spPr>
          <a:xfrm>
            <a:off x="104568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0" name="Oval 1769"/>
          <p:cNvSpPr/>
          <p:nvPr/>
        </p:nvSpPr>
        <p:spPr>
          <a:xfrm>
            <a:off x="96142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1" name="Oval 1770"/>
          <p:cNvSpPr/>
          <p:nvPr/>
        </p:nvSpPr>
        <p:spPr>
          <a:xfrm>
            <a:off x="112993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2" name="Teardrop 3"/>
          <p:cNvSpPr/>
          <p:nvPr/>
        </p:nvSpPr>
        <p:spPr>
          <a:xfrm rot="5400000" flipH="1" flipV="1">
            <a:off x="64427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3" name="Oval 1772"/>
          <p:cNvSpPr/>
          <p:nvPr/>
        </p:nvSpPr>
        <p:spPr>
          <a:xfrm>
            <a:off x="71204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74" name="Teardrop 3"/>
          <p:cNvSpPr/>
          <p:nvPr/>
        </p:nvSpPr>
        <p:spPr>
          <a:xfrm rot="5400000" flipH="1" flipV="1">
            <a:off x="-148774" y="1946410"/>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5" name="Oval 1774"/>
          <p:cNvSpPr/>
          <p:nvPr/>
        </p:nvSpPr>
        <p:spPr>
          <a:xfrm>
            <a:off x="3774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76" name="Teardrop 3"/>
          <p:cNvSpPr/>
          <p:nvPr/>
        </p:nvSpPr>
        <p:spPr>
          <a:xfrm rot="5400000" flipH="1" flipV="1">
            <a:off x="13875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7" name="Teardrop 3"/>
          <p:cNvSpPr/>
          <p:nvPr/>
        </p:nvSpPr>
        <p:spPr>
          <a:xfrm rot="5400000" flipH="1" flipV="1">
            <a:off x="22300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8" name="Teardrop 3"/>
          <p:cNvSpPr/>
          <p:nvPr/>
        </p:nvSpPr>
        <p:spPr>
          <a:xfrm rot="5400000" flipH="1" flipV="1">
            <a:off x="30726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9" name="Teardrop 3"/>
          <p:cNvSpPr/>
          <p:nvPr/>
        </p:nvSpPr>
        <p:spPr>
          <a:xfrm rot="5400000" flipH="1" flipV="1">
            <a:off x="39151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0" name="Teardrop 3"/>
          <p:cNvSpPr/>
          <p:nvPr/>
        </p:nvSpPr>
        <p:spPr>
          <a:xfrm rot="5400000" flipH="1" flipV="1">
            <a:off x="47576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1" name="Teardrop 3"/>
          <p:cNvSpPr/>
          <p:nvPr/>
        </p:nvSpPr>
        <p:spPr>
          <a:xfrm rot="5400000" flipH="1" flipV="1">
            <a:off x="56002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2" name="Oval 1781"/>
          <p:cNvSpPr/>
          <p:nvPr/>
        </p:nvSpPr>
        <p:spPr>
          <a:xfrm>
            <a:off x="12203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3" name="Oval 1782"/>
          <p:cNvSpPr/>
          <p:nvPr/>
        </p:nvSpPr>
        <p:spPr>
          <a:xfrm>
            <a:off x="20632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4" name="Oval 1783"/>
          <p:cNvSpPr/>
          <p:nvPr/>
        </p:nvSpPr>
        <p:spPr>
          <a:xfrm>
            <a:off x="29060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5" name="Oval 1784"/>
          <p:cNvSpPr/>
          <p:nvPr/>
        </p:nvSpPr>
        <p:spPr>
          <a:xfrm>
            <a:off x="374897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6" name="Oval 1785"/>
          <p:cNvSpPr/>
          <p:nvPr/>
        </p:nvSpPr>
        <p:spPr>
          <a:xfrm>
            <a:off x="45918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7" name="Oval 1786"/>
          <p:cNvSpPr/>
          <p:nvPr/>
        </p:nvSpPr>
        <p:spPr>
          <a:xfrm>
            <a:off x="54347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8" name="Oval 1787"/>
          <p:cNvSpPr/>
          <p:nvPr/>
        </p:nvSpPr>
        <p:spPr>
          <a:xfrm>
            <a:off x="62776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9" name="Teardrop 3"/>
          <p:cNvSpPr/>
          <p:nvPr/>
        </p:nvSpPr>
        <p:spPr>
          <a:xfrm rot="5400000" flipH="1" flipV="1">
            <a:off x="81278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0" name="Oval 1789"/>
          <p:cNvSpPr/>
          <p:nvPr/>
        </p:nvSpPr>
        <p:spPr>
          <a:xfrm>
            <a:off x="88062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1" name="Teardrop 3"/>
          <p:cNvSpPr/>
          <p:nvPr/>
        </p:nvSpPr>
        <p:spPr>
          <a:xfrm rot="5400000" flipH="1" flipV="1">
            <a:off x="72853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2" name="Oval 1791"/>
          <p:cNvSpPr/>
          <p:nvPr/>
        </p:nvSpPr>
        <p:spPr>
          <a:xfrm>
            <a:off x="796337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3" name="Teardrop 3"/>
          <p:cNvSpPr/>
          <p:nvPr/>
        </p:nvSpPr>
        <p:spPr>
          <a:xfrm rot="5400000" flipH="1" flipV="1">
            <a:off x="98129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4" name="Oval 1793"/>
          <p:cNvSpPr/>
          <p:nvPr/>
        </p:nvSpPr>
        <p:spPr>
          <a:xfrm>
            <a:off x="104920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5" name="Teardrop 3"/>
          <p:cNvSpPr/>
          <p:nvPr/>
        </p:nvSpPr>
        <p:spPr>
          <a:xfrm rot="5400000" flipH="1" flipV="1">
            <a:off x="89703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6" name="Oval 1795"/>
          <p:cNvSpPr/>
          <p:nvPr/>
        </p:nvSpPr>
        <p:spPr>
          <a:xfrm>
            <a:off x="96491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7" name="Teardrop 3"/>
          <p:cNvSpPr/>
          <p:nvPr/>
        </p:nvSpPr>
        <p:spPr>
          <a:xfrm rot="5400000" flipH="1" flipV="1">
            <a:off x="11498011"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8" name="Teardrop 3"/>
          <p:cNvSpPr/>
          <p:nvPr/>
        </p:nvSpPr>
        <p:spPr>
          <a:xfrm rot="5400000" flipH="1" flipV="1">
            <a:off x="106554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9" name="Oval 1798"/>
          <p:cNvSpPr/>
          <p:nvPr/>
        </p:nvSpPr>
        <p:spPr>
          <a:xfrm>
            <a:off x="113348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00" name="Teardrop 3"/>
          <p:cNvSpPr/>
          <p:nvPr/>
        </p:nvSpPr>
        <p:spPr>
          <a:xfrm rot="5400000" flipH="1" flipV="1">
            <a:off x="5449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1" name="Oval 1800"/>
          <p:cNvSpPr/>
          <p:nvPr/>
        </p:nvSpPr>
        <p:spPr>
          <a:xfrm>
            <a:off x="66645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2" name="Oval 1801"/>
          <p:cNvSpPr/>
          <p:nvPr/>
        </p:nvSpPr>
        <p:spPr>
          <a:xfrm>
            <a:off x="7667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3" name="Oval 1802"/>
          <p:cNvSpPr/>
          <p:nvPr/>
        </p:nvSpPr>
        <p:spPr>
          <a:xfrm>
            <a:off x="16092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4" name="Oval 1803"/>
          <p:cNvSpPr/>
          <p:nvPr/>
        </p:nvSpPr>
        <p:spPr>
          <a:xfrm>
            <a:off x="24518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5" name="Oval 1804"/>
          <p:cNvSpPr/>
          <p:nvPr/>
        </p:nvSpPr>
        <p:spPr>
          <a:xfrm>
            <a:off x="32943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6" name="Oval 1805"/>
          <p:cNvSpPr/>
          <p:nvPr/>
        </p:nvSpPr>
        <p:spPr>
          <a:xfrm>
            <a:off x="41368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7" name="Oval 1806"/>
          <p:cNvSpPr/>
          <p:nvPr/>
        </p:nvSpPr>
        <p:spPr>
          <a:xfrm>
            <a:off x="49794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8" name="Oval 1807"/>
          <p:cNvSpPr/>
          <p:nvPr/>
        </p:nvSpPr>
        <p:spPr>
          <a:xfrm>
            <a:off x="58219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9" name="Oval 1808"/>
          <p:cNvSpPr/>
          <p:nvPr/>
        </p:nvSpPr>
        <p:spPr>
          <a:xfrm>
            <a:off x="83495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0" name="Oval 1809"/>
          <p:cNvSpPr/>
          <p:nvPr/>
        </p:nvSpPr>
        <p:spPr>
          <a:xfrm>
            <a:off x="75070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1" name="Oval 1810"/>
          <p:cNvSpPr/>
          <p:nvPr/>
        </p:nvSpPr>
        <p:spPr>
          <a:xfrm>
            <a:off x="100346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2" name="Oval 1811"/>
          <p:cNvSpPr/>
          <p:nvPr/>
        </p:nvSpPr>
        <p:spPr>
          <a:xfrm>
            <a:off x="91921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3" name="Oval 1812"/>
          <p:cNvSpPr/>
          <p:nvPr/>
        </p:nvSpPr>
        <p:spPr>
          <a:xfrm>
            <a:off x="11719750"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4" name="Oval 1813"/>
          <p:cNvSpPr/>
          <p:nvPr/>
        </p:nvSpPr>
        <p:spPr>
          <a:xfrm>
            <a:off x="108772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5" name="Teardrop 3"/>
          <p:cNvSpPr/>
          <p:nvPr/>
        </p:nvSpPr>
        <p:spPr>
          <a:xfrm rot="5400000" flipH="1" flipV="1">
            <a:off x="60211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6" name="Teardrop 3"/>
          <p:cNvSpPr/>
          <p:nvPr/>
        </p:nvSpPr>
        <p:spPr>
          <a:xfrm rot="5400000" flipH="1" flipV="1">
            <a:off x="9659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7" name="Teardrop 3"/>
          <p:cNvSpPr/>
          <p:nvPr/>
        </p:nvSpPr>
        <p:spPr>
          <a:xfrm rot="5400000" flipH="1" flipV="1">
            <a:off x="18084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8" name="Teardrop 3"/>
          <p:cNvSpPr/>
          <p:nvPr/>
        </p:nvSpPr>
        <p:spPr>
          <a:xfrm rot="5400000" flipH="1" flipV="1">
            <a:off x="26510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9" name="Teardrop 3"/>
          <p:cNvSpPr/>
          <p:nvPr/>
        </p:nvSpPr>
        <p:spPr>
          <a:xfrm rot="5400000" flipH="1" flipV="1">
            <a:off x="34935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0" name="Teardrop 3"/>
          <p:cNvSpPr/>
          <p:nvPr/>
        </p:nvSpPr>
        <p:spPr>
          <a:xfrm rot="5400000" flipH="1" flipV="1">
            <a:off x="43361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1" name="Teardrop 3"/>
          <p:cNvSpPr/>
          <p:nvPr/>
        </p:nvSpPr>
        <p:spPr>
          <a:xfrm rot="5400000" flipH="1" flipV="1">
            <a:off x="51786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2" name="Teardrop 3"/>
          <p:cNvSpPr/>
          <p:nvPr/>
        </p:nvSpPr>
        <p:spPr>
          <a:xfrm rot="5400000" flipH="1" flipV="1">
            <a:off x="77062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3" name="Teardrop 3"/>
          <p:cNvSpPr/>
          <p:nvPr/>
        </p:nvSpPr>
        <p:spPr>
          <a:xfrm rot="5400000" flipH="1" flipV="1">
            <a:off x="68637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4" name="Teardrop 3"/>
          <p:cNvSpPr/>
          <p:nvPr/>
        </p:nvSpPr>
        <p:spPr>
          <a:xfrm rot="5400000" flipH="1" flipV="1">
            <a:off x="93913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5" name="Teardrop 3"/>
          <p:cNvSpPr/>
          <p:nvPr/>
        </p:nvSpPr>
        <p:spPr>
          <a:xfrm rot="5400000" flipH="1" flipV="1">
            <a:off x="85488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6" name="Teardrop 3"/>
          <p:cNvSpPr/>
          <p:nvPr/>
        </p:nvSpPr>
        <p:spPr>
          <a:xfrm rot="5400000" flipH="1" flipV="1">
            <a:off x="11076421"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7" name="Teardrop 3"/>
          <p:cNvSpPr/>
          <p:nvPr/>
        </p:nvSpPr>
        <p:spPr>
          <a:xfrm rot="5400000" flipH="1" flipV="1">
            <a:off x="102338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8" name="Teardrop 3"/>
          <p:cNvSpPr/>
          <p:nvPr/>
        </p:nvSpPr>
        <p:spPr>
          <a:xfrm rot="5400000" flipH="1" flipV="1">
            <a:off x="1234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9" name="Teardrop 3"/>
          <p:cNvSpPr/>
          <p:nvPr/>
        </p:nvSpPr>
        <p:spPr>
          <a:xfrm rot="5400000" flipH="1" flipV="1">
            <a:off x="11760003" y="2373673"/>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0" name="Oval 1829"/>
          <p:cNvSpPr/>
          <p:nvPr/>
        </p:nvSpPr>
        <p:spPr>
          <a:xfrm>
            <a:off x="70866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1" name="Oval 1830"/>
          <p:cNvSpPr/>
          <p:nvPr/>
        </p:nvSpPr>
        <p:spPr>
          <a:xfrm>
            <a:off x="3463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2" name="Oval 1831"/>
          <p:cNvSpPr/>
          <p:nvPr/>
        </p:nvSpPr>
        <p:spPr>
          <a:xfrm>
            <a:off x="11888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3" name="Oval 1832"/>
          <p:cNvSpPr/>
          <p:nvPr/>
        </p:nvSpPr>
        <p:spPr>
          <a:xfrm>
            <a:off x="20314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4" name="Oval 1833"/>
          <p:cNvSpPr/>
          <p:nvPr/>
        </p:nvSpPr>
        <p:spPr>
          <a:xfrm>
            <a:off x="28739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5" name="Oval 1834"/>
          <p:cNvSpPr/>
          <p:nvPr/>
        </p:nvSpPr>
        <p:spPr>
          <a:xfrm>
            <a:off x="37164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6" name="Oval 1835"/>
          <p:cNvSpPr/>
          <p:nvPr/>
        </p:nvSpPr>
        <p:spPr>
          <a:xfrm>
            <a:off x="45590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7" name="Oval 1836"/>
          <p:cNvSpPr/>
          <p:nvPr/>
        </p:nvSpPr>
        <p:spPr>
          <a:xfrm>
            <a:off x="54015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8" name="Oval 1837"/>
          <p:cNvSpPr/>
          <p:nvPr/>
        </p:nvSpPr>
        <p:spPr>
          <a:xfrm>
            <a:off x="62441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9" name="Oval 1838"/>
          <p:cNvSpPr/>
          <p:nvPr/>
        </p:nvSpPr>
        <p:spPr>
          <a:xfrm>
            <a:off x="87717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0" name="Oval 1839"/>
          <p:cNvSpPr/>
          <p:nvPr/>
        </p:nvSpPr>
        <p:spPr>
          <a:xfrm>
            <a:off x="79291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1" name="Oval 1840"/>
          <p:cNvSpPr/>
          <p:nvPr/>
        </p:nvSpPr>
        <p:spPr>
          <a:xfrm>
            <a:off x="104568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2" name="Oval 1841"/>
          <p:cNvSpPr/>
          <p:nvPr/>
        </p:nvSpPr>
        <p:spPr>
          <a:xfrm>
            <a:off x="96142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3" name="Oval 1842"/>
          <p:cNvSpPr/>
          <p:nvPr/>
        </p:nvSpPr>
        <p:spPr>
          <a:xfrm>
            <a:off x="112993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4" name="Teardrop 3"/>
          <p:cNvSpPr/>
          <p:nvPr/>
        </p:nvSpPr>
        <p:spPr>
          <a:xfrm rot="5400000" flipH="1" flipV="1">
            <a:off x="64427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5" name="Oval 1844"/>
          <p:cNvSpPr/>
          <p:nvPr/>
        </p:nvSpPr>
        <p:spPr>
          <a:xfrm>
            <a:off x="71204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46" name="Teardrop 3"/>
          <p:cNvSpPr/>
          <p:nvPr/>
        </p:nvSpPr>
        <p:spPr>
          <a:xfrm rot="5400000" flipH="1" flipV="1">
            <a:off x="-148774" y="279508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7" name="Oval 1846"/>
          <p:cNvSpPr/>
          <p:nvPr/>
        </p:nvSpPr>
        <p:spPr>
          <a:xfrm>
            <a:off x="3774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48" name="Teardrop 3"/>
          <p:cNvSpPr/>
          <p:nvPr/>
        </p:nvSpPr>
        <p:spPr>
          <a:xfrm rot="5400000" flipH="1" flipV="1">
            <a:off x="13875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9" name="Teardrop 3"/>
          <p:cNvSpPr/>
          <p:nvPr/>
        </p:nvSpPr>
        <p:spPr>
          <a:xfrm rot="5400000" flipH="1" flipV="1">
            <a:off x="22300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0" name="Teardrop 3"/>
          <p:cNvSpPr/>
          <p:nvPr/>
        </p:nvSpPr>
        <p:spPr>
          <a:xfrm rot="5400000" flipH="1" flipV="1">
            <a:off x="30726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1" name="Teardrop 3"/>
          <p:cNvSpPr/>
          <p:nvPr/>
        </p:nvSpPr>
        <p:spPr>
          <a:xfrm rot="5400000" flipH="1" flipV="1">
            <a:off x="39151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2" name="Teardrop 3"/>
          <p:cNvSpPr/>
          <p:nvPr/>
        </p:nvSpPr>
        <p:spPr>
          <a:xfrm rot="5400000" flipH="1" flipV="1">
            <a:off x="47576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3" name="Teardrop 3"/>
          <p:cNvSpPr/>
          <p:nvPr/>
        </p:nvSpPr>
        <p:spPr>
          <a:xfrm rot="5400000" flipH="1" flipV="1">
            <a:off x="56002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4" name="Oval 1853"/>
          <p:cNvSpPr/>
          <p:nvPr/>
        </p:nvSpPr>
        <p:spPr>
          <a:xfrm>
            <a:off x="12203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5" name="Oval 1854"/>
          <p:cNvSpPr/>
          <p:nvPr/>
        </p:nvSpPr>
        <p:spPr>
          <a:xfrm>
            <a:off x="20632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6" name="Oval 1855"/>
          <p:cNvSpPr/>
          <p:nvPr/>
        </p:nvSpPr>
        <p:spPr>
          <a:xfrm>
            <a:off x="29060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7" name="Oval 1856"/>
          <p:cNvSpPr/>
          <p:nvPr/>
        </p:nvSpPr>
        <p:spPr>
          <a:xfrm>
            <a:off x="374897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8" name="Oval 1857"/>
          <p:cNvSpPr/>
          <p:nvPr/>
        </p:nvSpPr>
        <p:spPr>
          <a:xfrm>
            <a:off x="45918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9" name="Oval 1858"/>
          <p:cNvSpPr/>
          <p:nvPr/>
        </p:nvSpPr>
        <p:spPr>
          <a:xfrm>
            <a:off x="54347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0" name="Oval 1859"/>
          <p:cNvSpPr/>
          <p:nvPr/>
        </p:nvSpPr>
        <p:spPr>
          <a:xfrm>
            <a:off x="62776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1" name="Teardrop 3"/>
          <p:cNvSpPr/>
          <p:nvPr/>
        </p:nvSpPr>
        <p:spPr>
          <a:xfrm rot="5400000" flipH="1" flipV="1">
            <a:off x="81278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2" name="Oval 1861"/>
          <p:cNvSpPr/>
          <p:nvPr/>
        </p:nvSpPr>
        <p:spPr>
          <a:xfrm>
            <a:off x="88062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3" name="Teardrop 3"/>
          <p:cNvSpPr/>
          <p:nvPr/>
        </p:nvSpPr>
        <p:spPr>
          <a:xfrm rot="5400000" flipH="1" flipV="1">
            <a:off x="72853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4" name="Oval 1863"/>
          <p:cNvSpPr/>
          <p:nvPr/>
        </p:nvSpPr>
        <p:spPr>
          <a:xfrm>
            <a:off x="796337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5" name="Teardrop 3"/>
          <p:cNvSpPr/>
          <p:nvPr/>
        </p:nvSpPr>
        <p:spPr>
          <a:xfrm rot="5400000" flipH="1" flipV="1">
            <a:off x="98129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6" name="Oval 1865"/>
          <p:cNvSpPr/>
          <p:nvPr/>
        </p:nvSpPr>
        <p:spPr>
          <a:xfrm>
            <a:off x="104920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7" name="Teardrop 3"/>
          <p:cNvSpPr/>
          <p:nvPr/>
        </p:nvSpPr>
        <p:spPr>
          <a:xfrm rot="5400000" flipH="1" flipV="1">
            <a:off x="89703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8" name="Oval 1867"/>
          <p:cNvSpPr/>
          <p:nvPr/>
        </p:nvSpPr>
        <p:spPr>
          <a:xfrm>
            <a:off x="96491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9" name="Teardrop 3"/>
          <p:cNvSpPr/>
          <p:nvPr/>
        </p:nvSpPr>
        <p:spPr>
          <a:xfrm rot="5400000" flipH="1" flipV="1">
            <a:off x="11498011"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0" name="Teardrop 3"/>
          <p:cNvSpPr/>
          <p:nvPr/>
        </p:nvSpPr>
        <p:spPr>
          <a:xfrm rot="5400000" flipH="1" flipV="1">
            <a:off x="106554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1" name="Oval 1870"/>
          <p:cNvSpPr/>
          <p:nvPr/>
        </p:nvSpPr>
        <p:spPr>
          <a:xfrm>
            <a:off x="113348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72" name="Teardrop 3"/>
          <p:cNvSpPr/>
          <p:nvPr/>
        </p:nvSpPr>
        <p:spPr>
          <a:xfrm rot="5400000" flipH="1" flipV="1">
            <a:off x="5449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3" name="Oval 1872"/>
          <p:cNvSpPr/>
          <p:nvPr/>
        </p:nvSpPr>
        <p:spPr>
          <a:xfrm>
            <a:off x="66645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4" name="Oval 1873"/>
          <p:cNvSpPr/>
          <p:nvPr/>
        </p:nvSpPr>
        <p:spPr>
          <a:xfrm>
            <a:off x="7667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5" name="Oval 1874"/>
          <p:cNvSpPr/>
          <p:nvPr/>
        </p:nvSpPr>
        <p:spPr>
          <a:xfrm>
            <a:off x="16092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6" name="Oval 1875"/>
          <p:cNvSpPr/>
          <p:nvPr/>
        </p:nvSpPr>
        <p:spPr>
          <a:xfrm>
            <a:off x="24518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7" name="Oval 1876"/>
          <p:cNvSpPr/>
          <p:nvPr/>
        </p:nvSpPr>
        <p:spPr>
          <a:xfrm>
            <a:off x="32943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8" name="Oval 1877"/>
          <p:cNvSpPr/>
          <p:nvPr/>
        </p:nvSpPr>
        <p:spPr>
          <a:xfrm>
            <a:off x="41368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9" name="Oval 1878"/>
          <p:cNvSpPr/>
          <p:nvPr/>
        </p:nvSpPr>
        <p:spPr>
          <a:xfrm>
            <a:off x="49794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0" name="Oval 1879"/>
          <p:cNvSpPr/>
          <p:nvPr/>
        </p:nvSpPr>
        <p:spPr>
          <a:xfrm>
            <a:off x="58219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1" name="Oval 1880"/>
          <p:cNvSpPr/>
          <p:nvPr/>
        </p:nvSpPr>
        <p:spPr>
          <a:xfrm>
            <a:off x="83495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2" name="Oval 1881"/>
          <p:cNvSpPr/>
          <p:nvPr/>
        </p:nvSpPr>
        <p:spPr>
          <a:xfrm>
            <a:off x="75070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3" name="Oval 1882"/>
          <p:cNvSpPr/>
          <p:nvPr/>
        </p:nvSpPr>
        <p:spPr>
          <a:xfrm>
            <a:off x="100346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4" name="Oval 1883"/>
          <p:cNvSpPr/>
          <p:nvPr/>
        </p:nvSpPr>
        <p:spPr>
          <a:xfrm>
            <a:off x="91921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5" name="Oval 1884"/>
          <p:cNvSpPr/>
          <p:nvPr/>
        </p:nvSpPr>
        <p:spPr>
          <a:xfrm>
            <a:off x="11719750"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6" name="Oval 1885"/>
          <p:cNvSpPr/>
          <p:nvPr/>
        </p:nvSpPr>
        <p:spPr>
          <a:xfrm>
            <a:off x="108772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7" name="Teardrop 3"/>
          <p:cNvSpPr/>
          <p:nvPr/>
        </p:nvSpPr>
        <p:spPr>
          <a:xfrm rot="5400000" flipH="1" flipV="1">
            <a:off x="60211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8" name="Teardrop 3"/>
          <p:cNvSpPr/>
          <p:nvPr/>
        </p:nvSpPr>
        <p:spPr>
          <a:xfrm rot="5400000" flipH="1" flipV="1">
            <a:off x="9659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9" name="Teardrop 3"/>
          <p:cNvSpPr/>
          <p:nvPr/>
        </p:nvSpPr>
        <p:spPr>
          <a:xfrm rot="5400000" flipH="1" flipV="1">
            <a:off x="18084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0" name="Teardrop 3"/>
          <p:cNvSpPr/>
          <p:nvPr/>
        </p:nvSpPr>
        <p:spPr>
          <a:xfrm rot="5400000" flipH="1" flipV="1">
            <a:off x="26510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1" name="Teardrop 3"/>
          <p:cNvSpPr/>
          <p:nvPr/>
        </p:nvSpPr>
        <p:spPr>
          <a:xfrm rot="5400000" flipH="1" flipV="1">
            <a:off x="34935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2" name="Teardrop 3"/>
          <p:cNvSpPr/>
          <p:nvPr/>
        </p:nvSpPr>
        <p:spPr>
          <a:xfrm rot="5400000" flipH="1" flipV="1">
            <a:off x="43361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3" name="Teardrop 3"/>
          <p:cNvSpPr/>
          <p:nvPr/>
        </p:nvSpPr>
        <p:spPr>
          <a:xfrm rot="5400000" flipH="1" flipV="1">
            <a:off x="51786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4" name="Teardrop 3"/>
          <p:cNvSpPr/>
          <p:nvPr/>
        </p:nvSpPr>
        <p:spPr>
          <a:xfrm rot="5400000" flipH="1" flipV="1">
            <a:off x="77062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5" name="Teardrop 3"/>
          <p:cNvSpPr/>
          <p:nvPr/>
        </p:nvSpPr>
        <p:spPr>
          <a:xfrm rot="5400000" flipH="1" flipV="1">
            <a:off x="68637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6" name="Teardrop 3"/>
          <p:cNvSpPr/>
          <p:nvPr/>
        </p:nvSpPr>
        <p:spPr>
          <a:xfrm rot="5400000" flipH="1" flipV="1">
            <a:off x="93913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7" name="Teardrop 3"/>
          <p:cNvSpPr/>
          <p:nvPr/>
        </p:nvSpPr>
        <p:spPr>
          <a:xfrm rot="5400000" flipH="1" flipV="1">
            <a:off x="85488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8" name="Teardrop 3"/>
          <p:cNvSpPr/>
          <p:nvPr/>
        </p:nvSpPr>
        <p:spPr>
          <a:xfrm rot="5400000" flipH="1" flipV="1">
            <a:off x="11076421"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9" name="Teardrop 3"/>
          <p:cNvSpPr/>
          <p:nvPr/>
        </p:nvSpPr>
        <p:spPr>
          <a:xfrm rot="5400000" flipH="1" flipV="1">
            <a:off x="102338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0" name="Teardrop 3"/>
          <p:cNvSpPr/>
          <p:nvPr/>
        </p:nvSpPr>
        <p:spPr>
          <a:xfrm rot="5400000" flipH="1" flipV="1">
            <a:off x="1234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1" name="Teardrop 3"/>
          <p:cNvSpPr/>
          <p:nvPr/>
        </p:nvSpPr>
        <p:spPr>
          <a:xfrm rot="5400000" flipH="1" flipV="1">
            <a:off x="11760002" y="3223930"/>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2" name="Oval 1901"/>
          <p:cNvSpPr/>
          <p:nvPr/>
        </p:nvSpPr>
        <p:spPr>
          <a:xfrm>
            <a:off x="70866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3" name="Oval 1902"/>
          <p:cNvSpPr/>
          <p:nvPr/>
        </p:nvSpPr>
        <p:spPr>
          <a:xfrm>
            <a:off x="3463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4" name="Oval 1903"/>
          <p:cNvSpPr/>
          <p:nvPr/>
        </p:nvSpPr>
        <p:spPr>
          <a:xfrm>
            <a:off x="11888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5" name="Oval 1904"/>
          <p:cNvSpPr/>
          <p:nvPr/>
        </p:nvSpPr>
        <p:spPr>
          <a:xfrm>
            <a:off x="20314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6" name="Oval 1905"/>
          <p:cNvSpPr/>
          <p:nvPr/>
        </p:nvSpPr>
        <p:spPr>
          <a:xfrm>
            <a:off x="28739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7" name="Oval 1906"/>
          <p:cNvSpPr/>
          <p:nvPr/>
        </p:nvSpPr>
        <p:spPr>
          <a:xfrm>
            <a:off x="37164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8" name="Oval 1907"/>
          <p:cNvSpPr/>
          <p:nvPr/>
        </p:nvSpPr>
        <p:spPr>
          <a:xfrm>
            <a:off x="45590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9" name="Oval 1908"/>
          <p:cNvSpPr/>
          <p:nvPr/>
        </p:nvSpPr>
        <p:spPr>
          <a:xfrm>
            <a:off x="54015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0" name="Oval 1909"/>
          <p:cNvSpPr/>
          <p:nvPr/>
        </p:nvSpPr>
        <p:spPr>
          <a:xfrm>
            <a:off x="62441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1" name="Oval 1910"/>
          <p:cNvSpPr/>
          <p:nvPr/>
        </p:nvSpPr>
        <p:spPr>
          <a:xfrm>
            <a:off x="87717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2" name="Oval 1911"/>
          <p:cNvSpPr/>
          <p:nvPr/>
        </p:nvSpPr>
        <p:spPr>
          <a:xfrm>
            <a:off x="79291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3" name="Oval 1912"/>
          <p:cNvSpPr/>
          <p:nvPr/>
        </p:nvSpPr>
        <p:spPr>
          <a:xfrm>
            <a:off x="104568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4" name="Oval 1913"/>
          <p:cNvSpPr/>
          <p:nvPr/>
        </p:nvSpPr>
        <p:spPr>
          <a:xfrm>
            <a:off x="96142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5" name="Oval 1914"/>
          <p:cNvSpPr/>
          <p:nvPr/>
        </p:nvSpPr>
        <p:spPr>
          <a:xfrm>
            <a:off x="112993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6" name="Teardrop 3"/>
          <p:cNvSpPr/>
          <p:nvPr/>
        </p:nvSpPr>
        <p:spPr>
          <a:xfrm rot="5400000" flipH="1" flipV="1">
            <a:off x="64427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7" name="Oval 1916"/>
          <p:cNvSpPr/>
          <p:nvPr/>
        </p:nvSpPr>
        <p:spPr>
          <a:xfrm>
            <a:off x="71204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18" name="Teardrop 3"/>
          <p:cNvSpPr/>
          <p:nvPr/>
        </p:nvSpPr>
        <p:spPr>
          <a:xfrm rot="5400000" flipH="1" flipV="1">
            <a:off x="-148774" y="3639262"/>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9" name="Oval 1918"/>
          <p:cNvSpPr/>
          <p:nvPr/>
        </p:nvSpPr>
        <p:spPr>
          <a:xfrm>
            <a:off x="3774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0" name="Teardrop 3"/>
          <p:cNvSpPr/>
          <p:nvPr/>
        </p:nvSpPr>
        <p:spPr>
          <a:xfrm rot="5400000" flipH="1" flipV="1">
            <a:off x="13875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1" name="Teardrop 3"/>
          <p:cNvSpPr/>
          <p:nvPr/>
        </p:nvSpPr>
        <p:spPr>
          <a:xfrm rot="5400000" flipH="1" flipV="1">
            <a:off x="22300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2" name="Teardrop 3"/>
          <p:cNvSpPr/>
          <p:nvPr/>
        </p:nvSpPr>
        <p:spPr>
          <a:xfrm rot="5400000" flipH="1" flipV="1">
            <a:off x="30726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3" name="Teardrop 3"/>
          <p:cNvSpPr/>
          <p:nvPr/>
        </p:nvSpPr>
        <p:spPr>
          <a:xfrm rot="5400000" flipH="1" flipV="1">
            <a:off x="39151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4" name="Teardrop 3"/>
          <p:cNvSpPr/>
          <p:nvPr/>
        </p:nvSpPr>
        <p:spPr>
          <a:xfrm rot="5400000" flipH="1" flipV="1">
            <a:off x="47576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5" name="Teardrop 3"/>
          <p:cNvSpPr/>
          <p:nvPr/>
        </p:nvSpPr>
        <p:spPr>
          <a:xfrm rot="5400000" flipH="1" flipV="1">
            <a:off x="56002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6" name="Oval 1925"/>
          <p:cNvSpPr/>
          <p:nvPr/>
        </p:nvSpPr>
        <p:spPr>
          <a:xfrm>
            <a:off x="12203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7" name="Oval 1926"/>
          <p:cNvSpPr/>
          <p:nvPr/>
        </p:nvSpPr>
        <p:spPr>
          <a:xfrm>
            <a:off x="20632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8" name="Oval 1927"/>
          <p:cNvSpPr/>
          <p:nvPr/>
        </p:nvSpPr>
        <p:spPr>
          <a:xfrm>
            <a:off x="29060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9" name="Oval 1928"/>
          <p:cNvSpPr/>
          <p:nvPr/>
        </p:nvSpPr>
        <p:spPr>
          <a:xfrm>
            <a:off x="374897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0" name="Oval 1929"/>
          <p:cNvSpPr/>
          <p:nvPr/>
        </p:nvSpPr>
        <p:spPr>
          <a:xfrm>
            <a:off x="45918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1" name="Oval 1930"/>
          <p:cNvSpPr/>
          <p:nvPr/>
        </p:nvSpPr>
        <p:spPr>
          <a:xfrm>
            <a:off x="54347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2" name="Oval 1931"/>
          <p:cNvSpPr/>
          <p:nvPr/>
        </p:nvSpPr>
        <p:spPr>
          <a:xfrm>
            <a:off x="62776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3" name="Teardrop 3"/>
          <p:cNvSpPr/>
          <p:nvPr/>
        </p:nvSpPr>
        <p:spPr>
          <a:xfrm rot="5400000" flipH="1" flipV="1">
            <a:off x="81278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4" name="Oval 1933"/>
          <p:cNvSpPr/>
          <p:nvPr/>
        </p:nvSpPr>
        <p:spPr>
          <a:xfrm>
            <a:off x="88062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5" name="Teardrop 3"/>
          <p:cNvSpPr/>
          <p:nvPr/>
        </p:nvSpPr>
        <p:spPr>
          <a:xfrm rot="5400000" flipH="1" flipV="1">
            <a:off x="72853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6" name="Oval 1935"/>
          <p:cNvSpPr/>
          <p:nvPr/>
        </p:nvSpPr>
        <p:spPr>
          <a:xfrm>
            <a:off x="796337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7" name="Teardrop 3"/>
          <p:cNvSpPr/>
          <p:nvPr/>
        </p:nvSpPr>
        <p:spPr>
          <a:xfrm rot="5400000" flipH="1" flipV="1">
            <a:off x="98129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8" name="Oval 1937"/>
          <p:cNvSpPr/>
          <p:nvPr/>
        </p:nvSpPr>
        <p:spPr>
          <a:xfrm>
            <a:off x="104920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9" name="Teardrop 3"/>
          <p:cNvSpPr/>
          <p:nvPr/>
        </p:nvSpPr>
        <p:spPr>
          <a:xfrm rot="5400000" flipH="1" flipV="1">
            <a:off x="89703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0" name="Oval 1939"/>
          <p:cNvSpPr/>
          <p:nvPr/>
        </p:nvSpPr>
        <p:spPr>
          <a:xfrm>
            <a:off x="96491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41" name="Teardrop 3"/>
          <p:cNvSpPr/>
          <p:nvPr/>
        </p:nvSpPr>
        <p:spPr>
          <a:xfrm rot="5400000" flipH="1" flipV="1">
            <a:off x="11498011"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2" name="Teardrop 3"/>
          <p:cNvSpPr/>
          <p:nvPr/>
        </p:nvSpPr>
        <p:spPr>
          <a:xfrm rot="5400000" flipH="1" flipV="1">
            <a:off x="106554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3" name="Oval 1942"/>
          <p:cNvSpPr/>
          <p:nvPr/>
        </p:nvSpPr>
        <p:spPr>
          <a:xfrm>
            <a:off x="113348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44" name="Teardrop 3"/>
          <p:cNvSpPr/>
          <p:nvPr/>
        </p:nvSpPr>
        <p:spPr>
          <a:xfrm rot="5400000" flipH="1" flipV="1">
            <a:off x="5449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5" name="Oval 1944"/>
          <p:cNvSpPr/>
          <p:nvPr/>
        </p:nvSpPr>
        <p:spPr>
          <a:xfrm>
            <a:off x="66645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6" name="Oval 1945"/>
          <p:cNvSpPr/>
          <p:nvPr/>
        </p:nvSpPr>
        <p:spPr>
          <a:xfrm>
            <a:off x="7667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7" name="Oval 1946"/>
          <p:cNvSpPr/>
          <p:nvPr/>
        </p:nvSpPr>
        <p:spPr>
          <a:xfrm>
            <a:off x="16092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8" name="Oval 1947"/>
          <p:cNvSpPr/>
          <p:nvPr/>
        </p:nvSpPr>
        <p:spPr>
          <a:xfrm>
            <a:off x="24518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9" name="Oval 1948"/>
          <p:cNvSpPr/>
          <p:nvPr/>
        </p:nvSpPr>
        <p:spPr>
          <a:xfrm>
            <a:off x="32943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0" name="Oval 1949"/>
          <p:cNvSpPr/>
          <p:nvPr/>
        </p:nvSpPr>
        <p:spPr>
          <a:xfrm>
            <a:off x="41368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1" name="Oval 1950"/>
          <p:cNvSpPr/>
          <p:nvPr/>
        </p:nvSpPr>
        <p:spPr>
          <a:xfrm>
            <a:off x="49794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2" name="Oval 1951"/>
          <p:cNvSpPr/>
          <p:nvPr/>
        </p:nvSpPr>
        <p:spPr>
          <a:xfrm>
            <a:off x="58219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3" name="Oval 1952"/>
          <p:cNvSpPr/>
          <p:nvPr/>
        </p:nvSpPr>
        <p:spPr>
          <a:xfrm>
            <a:off x="83495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4" name="Oval 1953"/>
          <p:cNvSpPr/>
          <p:nvPr/>
        </p:nvSpPr>
        <p:spPr>
          <a:xfrm>
            <a:off x="75070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5" name="Oval 1954"/>
          <p:cNvSpPr/>
          <p:nvPr/>
        </p:nvSpPr>
        <p:spPr>
          <a:xfrm>
            <a:off x="100346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6" name="Oval 1955"/>
          <p:cNvSpPr/>
          <p:nvPr/>
        </p:nvSpPr>
        <p:spPr>
          <a:xfrm>
            <a:off x="91921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7" name="Oval 1956"/>
          <p:cNvSpPr/>
          <p:nvPr/>
        </p:nvSpPr>
        <p:spPr>
          <a:xfrm>
            <a:off x="11719750"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8" name="Oval 1957"/>
          <p:cNvSpPr/>
          <p:nvPr/>
        </p:nvSpPr>
        <p:spPr>
          <a:xfrm>
            <a:off x="108772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9" name="Teardrop 3"/>
          <p:cNvSpPr/>
          <p:nvPr/>
        </p:nvSpPr>
        <p:spPr>
          <a:xfrm rot="5400000" flipH="1" flipV="1">
            <a:off x="60211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0" name="Teardrop 3"/>
          <p:cNvSpPr/>
          <p:nvPr/>
        </p:nvSpPr>
        <p:spPr>
          <a:xfrm rot="5400000" flipH="1" flipV="1">
            <a:off x="9659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1" name="Teardrop 3"/>
          <p:cNvSpPr/>
          <p:nvPr/>
        </p:nvSpPr>
        <p:spPr>
          <a:xfrm rot="5400000" flipH="1" flipV="1">
            <a:off x="18084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2" name="Teardrop 3"/>
          <p:cNvSpPr/>
          <p:nvPr/>
        </p:nvSpPr>
        <p:spPr>
          <a:xfrm rot="5400000" flipH="1" flipV="1">
            <a:off x="26510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3" name="Teardrop 3"/>
          <p:cNvSpPr/>
          <p:nvPr/>
        </p:nvSpPr>
        <p:spPr>
          <a:xfrm rot="5400000" flipH="1" flipV="1">
            <a:off x="34935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4" name="Teardrop 3"/>
          <p:cNvSpPr/>
          <p:nvPr/>
        </p:nvSpPr>
        <p:spPr>
          <a:xfrm rot="5400000" flipH="1" flipV="1">
            <a:off x="43361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5" name="Teardrop 3"/>
          <p:cNvSpPr/>
          <p:nvPr/>
        </p:nvSpPr>
        <p:spPr>
          <a:xfrm rot="5400000" flipH="1" flipV="1">
            <a:off x="51786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6" name="Teardrop 3"/>
          <p:cNvSpPr/>
          <p:nvPr/>
        </p:nvSpPr>
        <p:spPr>
          <a:xfrm rot="5400000" flipH="1" flipV="1">
            <a:off x="77062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7" name="Teardrop 3"/>
          <p:cNvSpPr/>
          <p:nvPr/>
        </p:nvSpPr>
        <p:spPr>
          <a:xfrm rot="5400000" flipH="1" flipV="1">
            <a:off x="68637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8" name="Teardrop 3"/>
          <p:cNvSpPr/>
          <p:nvPr/>
        </p:nvSpPr>
        <p:spPr>
          <a:xfrm rot="5400000" flipH="1" flipV="1">
            <a:off x="93913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9" name="Teardrop 3"/>
          <p:cNvSpPr/>
          <p:nvPr/>
        </p:nvSpPr>
        <p:spPr>
          <a:xfrm rot="5400000" flipH="1" flipV="1">
            <a:off x="85488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0" name="Teardrop 3"/>
          <p:cNvSpPr/>
          <p:nvPr/>
        </p:nvSpPr>
        <p:spPr>
          <a:xfrm rot="5400000" flipH="1" flipV="1">
            <a:off x="11076421"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1" name="Teardrop 3"/>
          <p:cNvSpPr/>
          <p:nvPr/>
        </p:nvSpPr>
        <p:spPr>
          <a:xfrm rot="5400000" flipH="1" flipV="1">
            <a:off x="102338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2" name="Teardrop 3"/>
          <p:cNvSpPr/>
          <p:nvPr/>
        </p:nvSpPr>
        <p:spPr>
          <a:xfrm rot="5400000" flipH="1" flipV="1">
            <a:off x="1234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3" name="Teardrop 3"/>
          <p:cNvSpPr/>
          <p:nvPr/>
        </p:nvSpPr>
        <p:spPr>
          <a:xfrm rot="5400000" flipH="1" flipV="1">
            <a:off x="11760002" y="4069935"/>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8" y="250112"/>
                  <a:pt x="155376" y="250112"/>
                </a:cubicBezTo>
                <a:cubicBezTo>
                  <a:pt x="174455" y="249746"/>
                  <a:pt x="198601" y="254980"/>
                  <a:pt x="211458" y="268141"/>
                </a:cubicBezTo>
                <a:cubicBezTo>
                  <a:pt x="215886"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7"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60" y="254779"/>
                  <a:pt x="246352" y="254786"/>
                </a:cubicBezTo>
                <a:cubicBezTo>
                  <a:pt x="246345"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9"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90" y="195895"/>
                  <a:pt x="53000" y="178457"/>
                  <a:pt x="53000" y="159854"/>
                </a:cubicBezTo>
                <a:cubicBezTo>
                  <a:pt x="53000" y="132604"/>
                  <a:pt x="63706" y="107854"/>
                  <a:pt x="81286" y="89721"/>
                </a:cubicBez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4" name="Oval 1973"/>
          <p:cNvSpPr/>
          <p:nvPr/>
        </p:nvSpPr>
        <p:spPr>
          <a:xfrm>
            <a:off x="70866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5" name="Oval 1974"/>
          <p:cNvSpPr/>
          <p:nvPr/>
        </p:nvSpPr>
        <p:spPr>
          <a:xfrm>
            <a:off x="3463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6" name="Oval 1975"/>
          <p:cNvSpPr/>
          <p:nvPr/>
        </p:nvSpPr>
        <p:spPr>
          <a:xfrm>
            <a:off x="11888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7" name="Oval 1976"/>
          <p:cNvSpPr/>
          <p:nvPr/>
        </p:nvSpPr>
        <p:spPr>
          <a:xfrm>
            <a:off x="20314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8" name="Oval 1977"/>
          <p:cNvSpPr/>
          <p:nvPr/>
        </p:nvSpPr>
        <p:spPr>
          <a:xfrm>
            <a:off x="28739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9" name="Oval 1978"/>
          <p:cNvSpPr/>
          <p:nvPr/>
        </p:nvSpPr>
        <p:spPr>
          <a:xfrm>
            <a:off x="37164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0" name="Oval 1979"/>
          <p:cNvSpPr/>
          <p:nvPr/>
        </p:nvSpPr>
        <p:spPr>
          <a:xfrm>
            <a:off x="45590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1" name="Oval 1980"/>
          <p:cNvSpPr/>
          <p:nvPr/>
        </p:nvSpPr>
        <p:spPr>
          <a:xfrm>
            <a:off x="54015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2" name="Oval 1981"/>
          <p:cNvSpPr/>
          <p:nvPr/>
        </p:nvSpPr>
        <p:spPr>
          <a:xfrm>
            <a:off x="62441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3" name="Oval 1982"/>
          <p:cNvSpPr/>
          <p:nvPr/>
        </p:nvSpPr>
        <p:spPr>
          <a:xfrm>
            <a:off x="87717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4" name="Oval 1983"/>
          <p:cNvSpPr/>
          <p:nvPr/>
        </p:nvSpPr>
        <p:spPr>
          <a:xfrm>
            <a:off x="79291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5" name="Oval 1984"/>
          <p:cNvSpPr/>
          <p:nvPr/>
        </p:nvSpPr>
        <p:spPr>
          <a:xfrm>
            <a:off x="104568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6" name="Oval 1985"/>
          <p:cNvSpPr/>
          <p:nvPr/>
        </p:nvSpPr>
        <p:spPr>
          <a:xfrm>
            <a:off x="96142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7" name="Oval 1986"/>
          <p:cNvSpPr/>
          <p:nvPr/>
        </p:nvSpPr>
        <p:spPr>
          <a:xfrm>
            <a:off x="112993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8" name="Teardrop 3"/>
          <p:cNvSpPr/>
          <p:nvPr/>
        </p:nvSpPr>
        <p:spPr>
          <a:xfrm rot="5400000" flipH="1" flipV="1">
            <a:off x="663614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9" name="Teardrop 3"/>
          <p:cNvSpPr/>
          <p:nvPr/>
        </p:nvSpPr>
        <p:spPr>
          <a:xfrm rot="5400000" flipH="1" flipV="1">
            <a:off x="22905" y="4316257"/>
            <a:ext cx="232840" cy="278649"/>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0" name="Teardrop 3"/>
          <p:cNvSpPr/>
          <p:nvPr/>
        </p:nvSpPr>
        <p:spPr>
          <a:xfrm rot="5400000" flipH="1" flipV="1">
            <a:off x="15809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1" name="Teardrop 3"/>
          <p:cNvSpPr/>
          <p:nvPr/>
        </p:nvSpPr>
        <p:spPr>
          <a:xfrm rot="5400000" flipH="1" flipV="1">
            <a:off x="24234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2" name="Teardrop 3"/>
          <p:cNvSpPr/>
          <p:nvPr/>
        </p:nvSpPr>
        <p:spPr>
          <a:xfrm rot="5400000" flipH="1" flipV="1">
            <a:off x="326598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3" name="Teardrop 3"/>
          <p:cNvSpPr/>
          <p:nvPr/>
        </p:nvSpPr>
        <p:spPr>
          <a:xfrm rot="5400000" flipH="1" flipV="1">
            <a:off x="4108522" y="4185695"/>
            <a:ext cx="232840" cy="539773"/>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4" name="Teardrop 3"/>
          <p:cNvSpPr/>
          <p:nvPr/>
        </p:nvSpPr>
        <p:spPr>
          <a:xfrm rot="5400000" flipH="1" flipV="1">
            <a:off x="495106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5" name="Teardrop 3"/>
          <p:cNvSpPr/>
          <p:nvPr/>
        </p:nvSpPr>
        <p:spPr>
          <a:xfrm rot="5400000" flipH="1" flipV="1">
            <a:off x="579360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6" name="Teardrop 3"/>
          <p:cNvSpPr/>
          <p:nvPr/>
        </p:nvSpPr>
        <p:spPr>
          <a:xfrm rot="5400000" flipH="1" flipV="1">
            <a:off x="832122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7" name="Teardrop 3"/>
          <p:cNvSpPr/>
          <p:nvPr/>
        </p:nvSpPr>
        <p:spPr>
          <a:xfrm rot="5400000" flipH="1" flipV="1">
            <a:off x="747868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8" name="Teardrop 3"/>
          <p:cNvSpPr/>
          <p:nvPr/>
        </p:nvSpPr>
        <p:spPr>
          <a:xfrm rot="5400000" flipH="1" flipV="1">
            <a:off x="100063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9" name="Teardrop 3"/>
          <p:cNvSpPr/>
          <p:nvPr/>
        </p:nvSpPr>
        <p:spPr>
          <a:xfrm rot="5400000" flipH="1" flipV="1">
            <a:off x="916376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7"/>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0" name="Teardrop 3"/>
          <p:cNvSpPr/>
          <p:nvPr/>
        </p:nvSpPr>
        <p:spPr>
          <a:xfrm rot="5400000" flipH="1" flipV="1">
            <a:off x="11691380"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1" name="Teardrop 3"/>
          <p:cNvSpPr/>
          <p:nvPr/>
        </p:nvSpPr>
        <p:spPr>
          <a:xfrm rot="5400000" flipH="1" flipV="1">
            <a:off x="108488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2" name="Teardrop 3"/>
          <p:cNvSpPr/>
          <p:nvPr/>
        </p:nvSpPr>
        <p:spPr>
          <a:xfrm rot="5400000" flipH="1" flipV="1">
            <a:off x="733383"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3" name="Oval 1651"/>
          <p:cNvSpPr/>
          <p:nvPr/>
        </p:nvSpPr>
        <p:spPr>
          <a:xfrm>
            <a:off x="812619" y="4561319"/>
            <a:ext cx="11030995" cy="10682"/>
          </a:xfrm>
          <a:custGeom>
            <a:avLst/>
            <a:gdLst/>
            <a:ahLst/>
            <a:cxnLst/>
            <a:rect l="l" t="t" r="r" b="b"/>
            <a:pathLst>
              <a:path w="11030995" h="10682">
                <a:moveTo>
                  <a:pt x="10992007" y="0"/>
                </a:moveTo>
                <a:cubicBezTo>
                  <a:pt x="11006265" y="0"/>
                  <a:pt x="11019702" y="3516"/>
                  <a:pt x="11030995" y="10682"/>
                </a:cubicBezTo>
                <a:lnTo>
                  <a:pt x="10953019" y="10682"/>
                </a:lnTo>
                <a:cubicBezTo>
                  <a:pt x="10964312" y="3516"/>
                  <a:pt x="10977749" y="0"/>
                  <a:pt x="10992007" y="0"/>
                </a:cubicBezTo>
                <a:close/>
                <a:moveTo>
                  <a:pt x="10149468" y="0"/>
                </a:moveTo>
                <a:cubicBezTo>
                  <a:pt x="10163726" y="0"/>
                  <a:pt x="10177163" y="3516"/>
                  <a:pt x="10188456" y="10682"/>
                </a:cubicBezTo>
                <a:lnTo>
                  <a:pt x="10110480" y="10682"/>
                </a:lnTo>
                <a:cubicBezTo>
                  <a:pt x="10121773" y="3516"/>
                  <a:pt x="10135210" y="0"/>
                  <a:pt x="10149468" y="0"/>
                </a:cubicBezTo>
                <a:close/>
                <a:moveTo>
                  <a:pt x="9306928" y="0"/>
                </a:moveTo>
                <a:cubicBezTo>
                  <a:pt x="9321186" y="0"/>
                  <a:pt x="9334623" y="3516"/>
                  <a:pt x="9345916" y="10682"/>
                </a:cubicBezTo>
                <a:lnTo>
                  <a:pt x="9267940" y="10682"/>
                </a:lnTo>
                <a:cubicBezTo>
                  <a:pt x="9279233" y="3516"/>
                  <a:pt x="9292670" y="0"/>
                  <a:pt x="9306928" y="0"/>
                </a:cubicBezTo>
                <a:close/>
                <a:moveTo>
                  <a:pt x="8464388" y="0"/>
                </a:moveTo>
                <a:cubicBezTo>
                  <a:pt x="8478646" y="0"/>
                  <a:pt x="8492083" y="3516"/>
                  <a:pt x="8503376" y="10682"/>
                </a:cubicBezTo>
                <a:lnTo>
                  <a:pt x="8425400" y="10682"/>
                </a:lnTo>
                <a:cubicBezTo>
                  <a:pt x="8436693" y="3516"/>
                  <a:pt x="8450130" y="0"/>
                  <a:pt x="8464388" y="0"/>
                </a:cubicBezTo>
                <a:close/>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ru-RU"/>
              <a:t>Образец заголовка</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lgn="l">
              <a:defRPr/>
            </a:lvl1pPr>
          </a:lstStyle>
          <a:p>
            <a:fld id="{AE99485F-F1AD-45BA-9BDC-0CB3CC91A2F6}" type="datetimeFigureOut">
              <a:rPr lang="kk-KZ" smtClean="0"/>
              <a:t>28-сәу-20</a:t>
            </a:fld>
            <a:endParaRPr lang="kk-KZ"/>
          </a:p>
        </p:txBody>
      </p:sp>
      <p:sp>
        <p:nvSpPr>
          <p:cNvPr id="5" name="Footer Placeholder 4"/>
          <p:cNvSpPr>
            <a:spLocks noGrp="1"/>
          </p:cNvSpPr>
          <p:nvPr>
            <p:ph type="ftr" sz="quarter" idx="11"/>
          </p:nvPr>
        </p:nvSpPr>
        <p:spPr/>
        <p:txBody>
          <a:bodyPr/>
          <a:lstStyle/>
          <a:p>
            <a:endParaRPr lang="kk-KZ"/>
          </a:p>
        </p:txBody>
      </p:sp>
      <p:sp>
        <p:nvSpPr>
          <p:cNvPr id="6" name="Slide Number Placeholder 5"/>
          <p:cNvSpPr>
            <a:spLocks noGrp="1"/>
          </p:cNvSpPr>
          <p:nvPr>
            <p:ph type="sldNum" sz="quarter" idx="12"/>
          </p:nvPr>
        </p:nvSpPr>
        <p:spPr/>
        <p:txBody>
          <a:bodyPr/>
          <a:lstStyle/>
          <a:p>
            <a:fld id="{D83731FF-16A8-4335-BD3F-4F5ACA693046}" type="slidenum">
              <a:rPr lang="kk-KZ" smtClean="0"/>
              <a:t>‹#›</a:t>
            </a:fld>
            <a:endParaRPr lang="kk-KZ"/>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8837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E99485F-F1AD-45BA-9BDC-0CB3CC91A2F6}" type="datetimeFigureOut">
              <a:rPr lang="kk-KZ" smtClean="0"/>
              <a:t>28-сәу-20</a:t>
            </a:fld>
            <a:endParaRPr lang="kk-KZ"/>
          </a:p>
        </p:txBody>
      </p:sp>
      <p:sp>
        <p:nvSpPr>
          <p:cNvPr id="5" name="Footer Placeholder 4"/>
          <p:cNvSpPr>
            <a:spLocks noGrp="1"/>
          </p:cNvSpPr>
          <p:nvPr>
            <p:ph type="ftr" sz="quarter" idx="11"/>
          </p:nvPr>
        </p:nvSpPr>
        <p:spPr/>
        <p:txBody>
          <a:bodyPr/>
          <a:lstStyle/>
          <a:p>
            <a:endParaRPr lang="kk-KZ"/>
          </a:p>
        </p:txBody>
      </p:sp>
      <p:sp>
        <p:nvSpPr>
          <p:cNvPr id="6" name="Slide Number Placeholder 5"/>
          <p:cNvSpPr>
            <a:spLocks noGrp="1"/>
          </p:cNvSpPr>
          <p:nvPr>
            <p:ph type="sldNum" sz="quarter" idx="12"/>
          </p:nvPr>
        </p:nvSpPr>
        <p:spPr/>
        <p:txBody>
          <a:bodyPr/>
          <a:lstStyle/>
          <a:p>
            <a:fld id="{D83731FF-16A8-4335-BD3F-4F5ACA693046}" type="slidenum">
              <a:rPr lang="kk-KZ" smtClean="0"/>
              <a:t>‹#›</a:t>
            </a:fld>
            <a:endParaRPr lang="kk-KZ"/>
          </a:p>
        </p:txBody>
      </p:sp>
    </p:spTree>
    <p:extLst>
      <p:ext uri="{BB962C8B-B14F-4D97-AF65-F5344CB8AC3E}">
        <p14:creationId xmlns:p14="http://schemas.microsoft.com/office/powerpoint/2010/main" val="4112218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grpSp>
        <p:nvGrpSpPr>
          <p:cNvPr id="526" name="Group 525"/>
          <p:cNvGrpSpPr/>
          <p:nvPr/>
        </p:nvGrpSpPr>
        <p:grpSpPr>
          <a:xfrm>
            <a:off x="0" y="420256"/>
            <a:ext cx="12188952" cy="3795497"/>
            <a:chOff x="0" y="420256"/>
            <a:chExt cx="12188952" cy="3795497"/>
          </a:xfrm>
        </p:grpSpPr>
        <p:cxnSp>
          <p:nvCxnSpPr>
            <p:cNvPr id="527" name="Straight Connector 526"/>
            <p:cNvCxnSpPr/>
            <p:nvPr/>
          </p:nvCxnSpPr>
          <p:spPr>
            <a:xfrm>
              <a:off x="0" y="4215753"/>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8" name="Straight Connector 527"/>
            <p:cNvCxnSpPr/>
            <p:nvPr/>
          </p:nvCxnSpPr>
          <p:spPr>
            <a:xfrm>
              <a:off x="0" y="379403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9" name="Straight Connector 528"/>
            <p:cNvCxnSpPr/>
            <p:nvPr/>
          </p:nvCxnSpPr>
          <p:spPr>
            <a:xfrm>
              <a:off x="0" y="337231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0" name="Straight Connector 529"/>
            <p:cNvCxnSpPr/>
            <p:nvPr/>
          </p:nvCxnSpPr>
          <p:spPr>
            <a:xfrm>
              <a:off x="0" y="295058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1" name="Straight Connector 530"/>
            <p:cNvCxnSpPr/>
            <p:nvPr/>
          </p:nvCxnSpPr>
          <p:spPr>
            <a:xfrm>
              <a:off x="0" y="252886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2" name="Straight Connector 531"/>
            <p:cNvCxnSpPr/>
            <p:nvPr/>
          </p:nvCxnSpPr>
          <p:spPr>
            <a:xfrm>
              <a:off x="0" y="2107144"/>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3" name="Straight Connector 532"/>
            <p:cNvCxnSpPr/>
            <p:nvPr/>
          </p:nvCxnSpPr>
          <p:spPr>
            <a:xfrm>
              <a:off x="0" y="168542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4" name="Straight Connector 533"/>
            <p:cNvCxnSpPr/>
            <p:nvPr/>
          </p:nvCxnSpPr>
          <p:spPr>
            <a:xfrm>
              <a:off x="0" y="126370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5" name="Straight Connector 534"/>
            <p:cNvCxnSpPr/>
            <p:nvPr/>
          </p:nvCxnSpPr>
          <p:spPr>
            <a:xfrm>
              <a:off x="0" y="84197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6" name="Straight Connector 535"/>
            <p:cNvCxnSpPr/>
            <p:nvPr/>
          </p:nvCxnSpPr>
          <p:spPr>
            <a:xfrm>
              <a:off x="0" y="42025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37" name="Rectangle 379"/>
          <p:cNvSpPr/>
          <p:nvPr/>
        </p:nvSpPr>
        <p:spPr>
          <a:xfrm rot="18900000" flipV="1">
            <a:off x="9445819" y="-965459"/>
            <a:ext cx="13717" cy="6493220"/>
          </a:xfrm>
          <a:custGeom>
            <a:avLst/>
            <a:gdLst/>
            <a:ahLst/>
            <a:cxnLst/>
            <a:rect l="l" t="t" r="r" b="b"/>
            <a:pathLst>
              <a:path w="13717" h="6493220">
                <a:moveTo>
                  <a:pt x="1" y="6493220"/>
                </a:moveTo>
                <a:lnTo>
                  <a:pt x="13717" y="647950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8" name="Rectangle 56"/>
          <p:cNvSpPr/>
          <p:nvPr/>
        </p:nvSpPr>
        <p:spPr>
          <a:xfrm>
            <a:off x="0" y="0"/>
            <a:ext cx="11816540" cy="4572004"/>
          </a:xfrm>
          <a:custGeom>
            <a:avLst/>
            <a:gdLst/>
            <a:ahLst/>
            <a:cxnLst/>
            <a:rect l="l" t="t" r="r" b="b"/>
            <a:pathLst>
              <a:path w="11816540" h="4572004">
                <a:moveTo>
                  <a:pt x="11802824" y="4"/>
                </a:moveTo>
                <a:lnTo>
                  <a:pt x="11816540" y="4"/>
                </a:lnTo>
                <a:lnTo>
                  <a:pt x="11816540" y="4572004"/>
                </a:lnTo>
                <a:lnTo>
                  <a:pt x="11802824" y="4572004"/>
                </a:lnTo>
                <a:close/>
                <a:moveTo>
                  <a:pt x="5901406" y="4"/>
                </a:moveTo>
                <a:lnTo>
                  <a:pt x="5915122" y="4"/>
                </a:lnTo>
                <a:lnTo>
                  <a:pt x="5915122" y="4572004"/>
                </a:lnTo>
                <a:lnTo>
                  <a:pt x="5901406" y="4572004"/>
                </a:lnTo>
                <a:close/>
                <a:moveTo>
                  <a:pt x="10959754" y="3"/>
                </a:moveTo>
                <a:lnTo>
                  <a:pt x="10973470" y="3"/>
                </a:lnTo>
                <a:lnTo>
                  <a:pt x="10973470" y="4572003"/>
                </a:lnTo>
                <a:lnTo>
                  <a:pt x="10959754" y="4572003"/>
                </a:lnTo>
                <a:close/>
                <a:moveTo>
                  <a:pt x="5058348" y="3"/>
                </a:moveTo>
                <a:lnTo>
                  <a:pt x="5072064" y="3"/>
                </a:lnTo>
                <a:lnTo>
                  <a:pt x="5072064" y="4572003"/>
                </a:lnTo>
                <a:lnTo>
                  <a:pt x="5058348" y="4572003"/>
                </a:lnTo>
                <a:close/>
                <a:moveTo>
                  <a:pt x="11381283" y="2"/>
                </a:moveTo>
                <a:lnTo>
                  <a:pt x="11394999" y="2"/>
                </a:lnTo>
                <a:lnTo>
                  <a:pt x="11394999" y="4572002"/>
                </a:lnTo>
                <a:lnTo>
                  <a:pt x="11381283" y="4572002"/>
                </a:lnTo>
                <a:close/>
                <a:moveTo>
                  <a:pt x="10538225" y="2"/>
                </a:moveTo>
                <a:lnTo>
                  <a:pt x="10551941" y="2"/>
                </a:lnTo>
                <a:lnTo>
                  <a:pt x="10551941" y="4572002"/>
                </a:lnTo>
                <a:lnTo>
                  <a:pt x="10538225" y="4572002"/>
                </a:lnTo>
                <a:close/>
                <a:moveTo>
                  <a:pt x="10116696" y="2"/>
                </a:moveTo>
                <a:lnTo>
                  <a:pt x="10130412" y="2"/>
                </a:lnTo>
                <a:lnTo>
                  <a:pt x="10130412" y="4572002"/>
                </a:lnTo>
                <a:lnTo>
                  <a:pt x="10116696" y="4572002"/>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9273638" y="1"/>
                </a:moveTo>
                <a:lnTo>
                  <a:pt x="9287354" y="1"/>
                </a:lnTo>
                <a:lnTo>
                  <a:pt x="9287354" y="4572001"/>
                </a:lnTo>
                <a:lnTo>
                  <a:pt x="9273638" y="4572001"/>
                </a:lnTo>
                <a:close/>
                <a:moveTo>
                  <a:pt x="3372232" y="1"/>
                </a:moveTo>
                <a:lnTo>
                  <a:pt x="3385948" y="1"/>
                </a:lnTo>
                <a:lnTo>
                  <a:pt x="3385948" y="4572001"/>
                </a:lnTo>
                <a:lnTo>
                  <a:pt x="3372232" y="4572001"/>
                </a:lnTo>
                <a:close/>
                <a:moveTo>
                  <a:pt x="9695167" y="0"/>
                </a:moveTo>
                <a:lnTo>
                  <a:pt x="9708883" y="0"/>
                </a:lnTo>
                <a:lnTo>
                  <a:pt x="9708883" y="4572000"/>
                </a:lnTo>
                <a:lnTo>
                  <a:pt x="9695167" y="4572000"/>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9" name="Rectangle 87"/>
          <p:cNvSpPr/>
          <p:nvPr/>
        </p:nvSpPr>
        <p:spPr>
          <a:xfrm rot="2700000">
            <a:off x="2311242" y="-967047"/>
            <a:ext cx="13716" cy="6570294"/>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0" name="Rectangle 88"/>
          <p:cNvSpPr/>
          <p:nvPr/>
        </p:nvSpPr>
        <p:spPr>
          <a:xfrm rot="2700000">
            <a:off x="3186527" y="-953751"/>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1" name="Rectangle 89"/>
          <p:cNvSpPr/>
          <p:nvPr/>
        </p:nvSpPr>
        <p:spPr>
          <a:xfrm rot="2700000">
            <a:off x="4029713" y="-953750"/>
            <a:ext cx="13716" cy="6479503"/>
          </a:xfrm>
          <a:custGeom>
            <a:avLst/>
            <a:gdLst/>
            <a:ahLst/>
            <a:cxnLst/>
            <a:rect l="l" t="t" r="r" b="b"/>
            <a:pathLst>
              <a:path w="13716" h="6479503">
                <a:moveTo>
                  <a:pt x="0" y="13716"/>
                </a:moveTo>
                <a:lnTo>
                  <a:pt x="13716" y="0"/>
                </a:lnTo>
                <a:lnTo>
                  <a:pt x="13716" y="6465787"/>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2" name="Rectangle 90"/>
          <p:cNvSpPr/>
          <p:nvPr/>
        </p:nvSpPr>
        <p:spPr>
          <a:xfrm rot="2700000">
            <a:off x="4872899" y="-953750"/>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3" name="Rectangle 91"/>
          <p:cNvSpPr/>
          <p:nvPr/>
        </p:nvSpPr>
        <p:spPr>
          <a:xfrm rot="2700000">
            <a:off x="5716086" y="-953749"/>
            <a:ext cx="13716" cy="6479501"/>
          </a:xfrm>
          <a:custGeom>
            <a:avLst/>
            <a:gdLst/>
            <a:ahLst/>
            <a:cxnLst/>
            <a:rect l="l" t="t" r="r" b="b"/>
            <a:pathLst>
              <a:path w="13716" h="6479501">
                <a:moveTo>
                  <a:pt x="0" y="13716"/>
                </a:moveTo>
                <a:lnTo>
                  <a:pt x="13716" y="0"/>
                </a:lnTo>
                <a:lnTo>
                  <a:pt x="13716" y="6465785"/>
                </a:lnTo>
                <a:lnTo>
                  <a:pt x="0" y="647950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4" name="Rectangle 92"/>
          <p:cNvSpPr/>
          <p:nvPr/>
        </p:nvSpPr>
        <p:spPr>
          <a:xfrm rot="2700000">
            <a:off x="6559272"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5" name="Rectangle 93"/>
          <p:cNvSpPr/>
          <p:nvPr/>
        </p:nvSpPr>
        <p:spPr>
          <a:xfrm rot="2700000">
            <a:off x="7402457" y="-944051"/>
            <a:ext cx="13717" cy="6479502"/>
          </a:xfrm>
          <a:custGeom>
            <a:avLst/>
            <a:gdLst/>
            <a:ahLst/>
            <a:cxnLst/>
            <a:rect l="l" t="t" r="r" b="b"/>
            <a:pathLst>
              <a:path w="13717" h="6479502">
                <a:moveTo>
                  <a:pt x="0" y="13716"/>
                </a:moveTo>
                <a:lnTo>
                  <a:pt x="13717" y="0"/>
                </a:lnTo>
                <a:lnTo>
                  <a:pt x="13716" y="6465787"/>
                </a:lnTo>
                <a:lnTo>
                  <a:pt x="1"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6" name="Rectangle 94"/>
          <p:cNvSpPr/>
          <p:nvPr/>
        </p:nvSpPr>
        <p:spPr>
          <a:xfrm rot="2700000">
            <a:off x="8245644"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7" name="Rectangle 95"/>
          <p:cNvSpPr/>
          <p:nvPr/>
        </p:nvSpPr>
        <p:spPr>
          <a:xfrm rot="2700000">
            <a:off x="9088831" y="-953750"/>
            <a:ext cx="13717" cy="6479503"/>
          </a:xfrm>
          <a:custGeom>
            <a:avLst/>
            <a:gdLst/>
            <a:ahLst/>
            <a:cxnLst/>
            <a:rect l="l" t="t" r="r" b="b"/>
            <a:pathLst>
              <a:path w="13717" h="6479503">
                <a:moveTo>
                  <a:pt x="13717" y="0"/>
                </a:moveTo>
                <a:lnTo>
                  <a:pt x="13716" y="6465787"/>
                </a:lnTo>
                <a:lnTo>
                  <a:pt x="0" y="6479503"/>
                </a:lnTo>
                <a:lnTo>
                  <a:pt x="1" y="1371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8" name="Rectangle 96"/>
          <p:cNvSpPr/>
          <p:nvPr/>
        </p:nvSpPr>
        <p:spPr>
          <a:xfrm rot="2700000">
            <a:off x="9912896" y="-907596"/>
            <a:ext cx="13716" cy="6425429"/>
          </a:xfrm>
          <a:custGeom>
            <a:avLst/>
            <a:gdLst/>
            <a:ahLst/>
            <a:cxnLst/>
            <a:rect l="l" t="t" r="r" b="b"/>
            <a:pathLst>
              <a:path w="13716" h="6425429">
                <a:moveTo>
                  <a:pt x="0" y="0"/>
                </a:moveTo>
                <a:lnTo>
                  <a:pt x="13716" y="13717"/>
                </a:lnTo>
                <a:lnTo>
                  <a:pt x="13716" y="6411713"/>
                </a:lnTo>
                <a:lnTo>
                  <a:pt x="0" y="642542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9" name="Rectangle 97"/>
          <p:cNvSpPr/>
          <p:nvPr/>
        </p:nvSpPr>
        <p:spPr>
          <a:xfrm rot="2700000">
            <a:off x="10334491" y="110221"/>
            <a:ext cx="13717" cy="5232981"/>
          </a:xfrm>
          <a:custGeom>
            <a:avLst/>
            <a:gdLst/>
            <a:ahLst/>
            <a:cxnLst/>
            <a:rect l="l" t="t" r="r" b="b"/>
            <a:pathLst>
              <a:path w="13717" h="5232981">
                <a:moveTo>
                  <a:pt x="0" y="0"/>
                </a:moveTo>
                <a:lnTo>
                  <a:pt x="13717" y="13716"/>
                </a:lnTo>
                <a:lnTo>
                  <a:pt x="13717" y="5219264"/>
                </a:lnTo>
                <a:lnTo>
                  <a:pt x="1" y="523298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0" name="Rectangle 98"/>
          <p:cNvSpPr/>
          <p:nvPr/>
        </p:nvSpPr>
        <p:spPr>
          <a:xfrm rot="2700000">
            <a:off x="10756084" y="1128037"/>
            <a:ext cx="13716" cy="4040537"/>
          </a:xfrm>
          <a:custGeom>
            <a:avLst/>
            <a:gdLst/>
            <a:ahLst/>
            <a:cxnLst/>
            <a:rect l="l" t="t" r="r" b="b"/>
            <a:pathLst>
              <a:path w="13716" h="4040537">
                <a:moveTo>
                  <a:pt x="0" y="0"/>
                </a:moveTo>
                <a:lnTo>
                  <a:pt x="13716" y="13716"/>
                </a:lnTo>
                <a:lnTo>
                  <a:pt x="13715" y="4026822"/>
                </a:lnTo>
                <a:lnTo>
                  <a:pt x="1" y="404053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1" name="Rectangle 99"/>
          <p:cNvSpPr/>
          <p:nvPr/>
        </p:nvSpPr>
        <p:spPr>
          <a:xfrm rot="2700000">
            <a:off x="11177678" y="2145853"/>
            <a:ext cx="13716" cy="2848091"/>
          </a:xfrm>
          <a:custGeom>
            <a:avLst/>
            <a:gdLst/>
            <a:ahLst/>
            <a:cxnLst/>
            <a:rect l="l" t="t" r="r" b="b"/>
            <a:pathLst>
              <a:path w="13716" h="2848091">
                <a:moveTo>
                  <a:pt x="0" y="0"/>
                </a:moveTo>
                <a:lnTo>
                  <a:pt x="13716" y="13716"/>
                </a:lnTo>
                <a:lnTo>
                  <a:pt x="13715" y="2834375"/>
                </a:lnTo>
                <a:lnTo>
                  <a:pt x="0" y="284809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2" name="Rectangle 100"/>
          <p:cNvSpPr/>
          <p:nvPr/>
        </p:nvSpPr>
        <p:spPr>
          <a:xfrm rot="2700000">
            <a:off x="11599272" y="3163669"/>
            <a:ext cx="13715" cy="1655644"/>
          </a:xfrm>
          <a:custGeom>
            <a:avLst/>
            <a:gdLst/>
            <a:ahLst/>
            <a:cxnLst/>
            <a:rect l="l" t="t" r="r" b="b"/>
            <a:pathLst>
              <a:path w="13715" h="1655644">
                <a:moveTo>
                  <a:pt x="0" y="0"/>
                </a:moveTo>
                <a:lnTo>
                  <a:pt x="13715" y="13716"/>
                </a:lnTo>
                <a:lnTo>
                  <a:pt x="13715" y="1641929"/>
                </a:lnTo>
                <a:lnTo>
                  <a:pt x="0" y="1655644"/>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3" name="Rectangle 101"/>
          <p:cNvSpPr/>
          <p:nvPr/>
        </p:nvSpPr>
        <p:spPr>
          <a:xfrm rot="2700000">
            <a:off x="12020868" y="4181493"/>
            <a:ext cx="13715" cy="463189"/>
          </a:xfrm>
          <a:custGeom>
            <a:avLst/>
            <a:gdLst/>
            <a:ahLst/>
            <a:cxnLst/>
            <a:rect l="l" t="t" r="r" b="b"/>
            <a:pathLst>
              <a:path w="13715" h="463189">
                <a:moveTo>
                  <a:pt x="1" y="0"/>
                </a:moveTo>
                <a:lnTo>
                  <a:pt x="13715" y="13716"/>
                </a:lnTo>
                <a:lnTo>
                  <a:pt x="13715" y="449474"/>
                </a:lnTo>
                <a:lnTo>
                  <a:pt x="0" y="46318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4" name="Rectangle 102"/>
          <p:cNvSpPr/>
          <p:nvPr/>
        </p:nvSpPr>
        <p:spPr>
          <a:xfrm rot="2700000">
            <a:off x="203277" y="-93899"/>
            <a:ext cx="13716" cy="608068"/>
          </a:xfrm>
          <a:custGeom>
            <a:avLst/>
            <a:gdLst/>
            <a:ahLst/>
            <a:cxnLst/>
            <a:rect l="l" t="t" r="r" b="b"/>
            <a:pathLst>
              <a:path w="13716" h="608068">
                <a:moveTo>
                  <a:pt x="0" y="13716"/>
                </a:moveTo>
                <a:lnTo>
                  <a:pt x="13716" y="0"/>
                </a:lnTo>
                <a:lnTo>
                  <a:pt x="13716" y="608068"/>
                </a:lnTo>
                <a:lnTo>
                  <a:pt x="0" y="59435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5" name="Rectangle 103"/>
          <p:cNvSpPr/>
          <p:nvPr/>
        </p:nvSpPr>
        <p:spPr>
          <a:xfrm rot="2700000">
            <a:off x="624870" y="-268529"/>
            <a:ext cx="13716" cy="1800514"/>
          </a:xfrm>
          <a:custGeom>
            <a:avLst/>
            <a:gdLst/>
            <a:ahLst/>
            <a:cxnLst/>
            <a:rect l="l" t="t" r="r" b="b"/>
            <a:pathLst>
              <a:path w="13716" h="1800514">
                <a:moveTo>
                  <a:pt x="0" y="13716"/>
                </a:moveTo>
                <a:lnTo>
                  <a:pt x="13716" y="0"/>
                </a:lnTo>
                <a:lnTo>
                  <a:pt x="13716" y="1800514"/>
                </a:lnTo>
                <a:lnTo>
                  <a:pt x="0" y="178679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6" name="Rectangle 104"/>
          <p:cNvSpPr/>
          <p:nvPr/>
        </p:nvSpPr>
        <p:spPr>
          <a:xfrm rot="2700000">
            <a:off x="1046463" y="-443158"/>
            <a:ext cx="13716" cy="2992958"/>
          </a:xfrm>
          <a:custGeom>
            <a:avLst/>
            <a:gdLst/>
            <a:ahLst/>
            <a:cxnLst/>
            <a:rect l="l" t="t" r="r" b="b"/>
            <a:pathLst>
              <a:path w="13716" h="2992958">
                <a:moveTo>
                  <a:pt x="0" y="13716"/>
                </a:moveTo>
                <a:lnTo>
                  <a:pt x="13716" y="0"/>
                </a:lnTo>
                <a:lnTo>
                  <a:pt x="13716" y="2992958"/>
                </a:lnTo>
                <a:lnTo>
                  <a:pt x="0" y="297924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7" name="Rectangle 105"/>
          <p:cNvSpPr/>
          <p:nvPr/>
        </p:nvSpPr>
        <p:spPr>
          <a:xfrm rot="2700000">
            <a:off x="1468056" y="-617788"/>
            <a:ext cx="13716" cy="4185404"/>
          </a:xfrm>
          <a:custGeom>
            <a:avLst/>
            <a:gdLst/>
            <a:ahLst/>
            <a:cxnLst/>
            <a:rect l="l" t="t" r="r" b="b"/>
            <a:pathLst>
              <a:path w="13716" h="4185404">
                <a:moveTo>
                  <a:pt x="0" y="13716"/>
                </a:moveTo>
                <a:lnTo>
                  <a:pt x="13716" y="0"/>
                </a:lnTo>
                <a:lnTo>
                  <a:pt x="13716" y="4185404"/>
                </a:lnTo>
                <a:lnTo>
                  <a:pt x="0" y="417168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8" name="Rectangle 106"/>
          <p:cNvSpPr/>
          <p:nvPr/>
        </p:nvSpPr>
        <p:spPr>
          <a:xfrm rot="2700000">
            <a:off x="1889649" y="-792416"/>
            <a:ext cx="13716" cy="5377849"/>
          </a:xfrm>
          <a:custGeom>
            <a:avLst/>
            <a:gdLst/>
            <a:ahLst/>
            <a:cxnLst/>
            <a:rect l="l" t="t" r="r" b="b"/>
            <a:pathLst>
              <a:path w="13716" h="5377849">
                <a:moveTo>
                  <a:pt x="0" y="13716"/>
                </a:moveTo>
                <a:lnTo>
                  <a:pt x="13716" y="0"/>
                </a:lnTo>
                <a:lnTo>
                  <a:pt x="13716" y="5377849"/>
                </a:lnTo>
                <a:lnTo>
                  <a:pt x="0" y="536413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9" name="Rectangle 148"/>
          <p:cNvSpPr/>
          <p:nvPr/>
        </p:nvSpPr>
        <p:spPr>
          <a:xfrm rot="18900000" flipV="1">
            <a:off x="2070569" y="-450209"/>
            <a:ext cx="13716"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0" name="Rectangle 323"/>
          <p:cNvSpPr/>
          <p:nvPr/>
        </p:nvSpPr>
        <p:spPr>
          <a:xfrm rot="18900000" flipV="1">
            <a:off x="1648976" y="567610"/>
            <a:ext cx="13716"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1" name="Rectangle 324"/>
          <p:cNvSpPr/>
          <p:nvPr/>
        </p:nvSpPr>
        <p:spPr>
          <a:xfrm rot="18900000" flipV="1">
            <a:off x="1227383" y="1585424"/>
            <a:ext cx="13716"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2" name="Rectangle 325"/>
          <p:cNvSpPr/>
          <p:nvPr/>
        </p:nvSpPr>
        <p:spPr>
          <a:xfrm rot="18900000" flipV="1">
            <a:off x="805790" y="2603242"/>
            <a:ext cx="13716"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3" name="Rectangle 326"/>
          <p:cNvSpPr/>
          <p:nvPr/>
        </p:nvSpPr>
        <p:spPr>
          <a:xfrm rot="18900000" flipV="1">
            <a:off x="384198" y="3621057"/>
            <a:ext cx="13716"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4" name="Rectangle 371"/>
          <p:cNvSpPr/>
          <p:nvPr/>
        </p:nvSpPr>
        <p:spPr>
          <a:xfrm rot="18900000" flipV="1">
            <a:off x="2705180" y="-953749"/>
            <a:ext cx="13716"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5" name="Rectangle 373"/>
          <p:cNvSpPr/>
          <p:nvPr/>
        </p:nvSpPr>
        <p:spPr>
          <a:xfrm rot="18900000" flipV="1">
            <a:off x="4391552" y="-953749"/>
            <a:ext cx="13716"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6" name="Rectangle 375"/>
          <p:cNvSpPr/>
          <p:nvPr/>
        </p:nvSpPr>
        <p:spPr>
          <a:xfrm rot="18900000" flipV="1">
            <a:off x="6077925" y="-953749"/>
            <a:ext cx="13716"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7" name="Rectangle 376"/>
          <p:cNvSpPr/>
          <p:nvPr/>
        </p:nvSpPr>
        <p:spPr>
          <a:xfrm rot="18900000" flipV="1">
            <a:off x="6916261" y="-965458"/>
            <a:ext cx="13716" cy="6493219"/>
          </a:xfrm>
          <a:custGeom>
            <a:avLst/>
            <a:gdLst/>
            <a:ahLst/>
            <a:cxnLst/>
            <a:rect l="l" t="t" r="r" b="b"/>
            <a:pathLst>
              <a:path w="13716" h="6493219">
                <a:moveTo>
                  <a:pt x="13716" y="6479504"/>
                </a:moveTo>
                <a:lnTo>
                  <a:pt x="13716" y="0"/>
                </a:lnTo>
                <a:lnTo>
                  <a:pt x="0" y="13717"/>
                </a:lnTo>
                <a:lnTo>
                  <a:pt x="0" y="649321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8" name="Rectangle 377"/>
          <p:cNvSpPr/>
          <p:nvPr/>
        </p:nvSpPr>
        <p:spPr>
          <a:xfrm rot="18900000" flipV="1">
            <a:off x="7759447" y="-965458"/>
            <a:ext cx="13717" cy="6493219"/>
          </a:xfrm>
          <a:custGeom>
            <a:avLst/>
            <a:gdLst/>
            <a:ahLst/>
            <a:cxnLst/>
            <a:rect l="l" t="t" r="r" b="b"/>
            <a:pathLst>
              <a:path w="13717" h="6493219">
                <a:moveTo>
                  <a:pt x="0" y="6493219"/>
                </a:moveTo>
                <a:lnTo>
                  <a:pt x="13716" y="6479502"/>
                </a:lnTo>
                <a:lnTo>
                  <a:pt x="13717"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9" name="Rectangle 378"/>
          <p:cNvSpPr/>
          <p:nvPr/>
        </p:nvSpPr>
        <p:spPr>
          <a:xfrm rot="18900000" flipV="1">
            <a:off x="8602633" y="-965458"/>
            <a:ext cx="13716" cy="6493219"/>
          </a:xfrm>
          <a:custGeom>
            <a:avLst/>
            <a:gdLst/>
            <a:ahLst/>
            <a:cxnLst/>
            <a:rect l="l" t="t" r="r" b="b"/>
            <a:pathLst>
              <a:path w="13716" h="6493219">
                <a:moveTo>
                  <a:pt x="13716" y="6479504"/>
                </a:moveTo>
                <a:lnTo>
                  <a:pt x="13716" y="0"/>
                </a:lnTo>
                <a:lnTo>
                  <a:pt x="0" y="13716"/>
                </a:lnTo>
                <a:lnTo>
                  <a:pt x="0" y="649321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0" name="Rectangle 138"/>
          <p:cNvSpPr/>
          <p:nvPr/>
        </p:nvSpPr>
        <p:spPr>
          <a:xfrm rot="18900000" flipV="1">
            <a:off x="10088968" y="-882602"/>
            <a:ext cx="13716" cy="5927431"/>
          </a:xfrm>
          <a:custGeom>
            <a:avLst/>
            <a:gdLst/>
            <a:ahLst/>
            <a:cxnLst/>
            <a:rect l="l" t="t" r="r" b="b"/>
            <a:pathLst>
              <a:path w="13716" h="5927431">
                <a:moveTo>
                  <a:pt x="0" y="5927431"/>
                </a:moveTo>
                <a:lnTo>
                  <a:pt x="13715" y="5913716"/>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1" name="Rectangle 139"/>
          <p:cNvSpPr/>
          <p:nvPr/>
        </p:nvSpPr>
        <p:spPr>
          <a:xfrm rot="18900000" flipV="1">
            <a:off x="10510562" y="-707971"/>
            <a:ext cx="13716" cy="4734985"/>
          </a:xfrm>
          <a:custGeom>
            <a:avLst/>
            <a:gdLst/>
            <a:ahLst/>
            <a:cxnLst/>
            <a:rect l="l" t="t" r="r" b="b"/>
            <a:pathLst>
              <a:path w="13716" h="4734985">
                <a:moveTo>
                  <a:pt x="0" y="4734985"/>
                </a:moveTo>
                <a:lnTo>
                  <a:pt x="13715" y="4721270"/>
                </a:lnTo>
                <a:lnTo>
                  <a:pt x="13716" y="13715"/>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2" name="Rectangle 140"/>
          <p:cNvSpPr/>
          <p:nvPr/>
        </p:nvSpPr>
        <p:spPr>
          <a:xfrm rot="18900000" flipV="1">
            <a:off x="10932155" y="-533342"/>
            <a:ext cx="13716" cy="3542540"/>
          </a:xfrm>
          <a:custGeom>
            <a:avLst/>
            <a:gdLst/>
            <a:ahLst/>
            <a:cxnLst/>
            <a:rect l="l" t="t" r="r" b="b"/>
            <a:pathLst>
              <a:path w="13716" h="3542540">
                <a:moveTo>
                  <a:pt x="0" y="3542540"/>
                </a:moveTo>
                <a:lnTo>
                  <a:pt x="13715" y="3528825"/>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3" name="Rectangle 141"/>
          <p:cNvSpPr/>
          <p:nvPr/>
        </p:nvSpPr>
        <p:spPr>
          <a:xfrm rot="18900000" flipV="1">
            <a:off x="11353748" y="-358712"/>
            <a:ext cx="13716" cy="2350095"/>
          </a:xfrm>
          <a:custGeom>
            <a:avLst/>
            <a:gdLst/>
            <a:ahLst/>
            <a:cxnLst/>
            <a:rect l="l" t="t" r="r" b="b"/>
            <a:pathLst>
              <a:path w="13716" h="2350095">
                <a:moveTo>
                  <a:pt x="0" y="2350095"/>
                </a:moveTo>
                <a:lnTo>
                  <a:pt x="13715" y="2336380"/>
                </a:lnTo>
                <a:lnTo>
                  <a:pt x="13716" y="13714"/>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4" name="Rectangle 142"/>
          <p:cNvSpPr/>
          <p:nvPr/>
        </p:nvSpPr>
        <p:spPr>
          <a:xfrm rot="18900000" flipV="1">
            <a:off x="11775341" y="-184083"/>
            <a:ext cx="13716" cy="1157650"/>
          </a:xfrm>
          <a:custGeom>
            <a:avLst/>
            <a:gdLst/>
            <a:ahLst/>
            <a:cxnLst/>
            <a:rect l="l" t="t" r="r" b="b"/>
            <a:pathLst>
              <a:path w="13716" h="1157650">
                <a:moveTo>
                  <a:pt x="0" y="1157650"/>
                </a:moveTo>
                <a:lnTo>
                  <a:pt x="13716" y="1143934"/>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5" name="Rectangle 372"/>
          <p:cNvSpPr/>
          <p:nvPr/>
        </p:nvSpPr>
        <p:spPr>
          <a:xfrm rot="18900000" flipV="1">
            <a:off x="3543517" y="-965458"/>
            <a:ext cx="13716"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6" name="Rectangle 374"/>
          <p:cNvSpPr/>
          <p:nvPr/>
        </p:nvSpPr>
        <p:spPr>
          <a:xfrm rot="18900000" flipV="1">
            <a:off x="5229889" y="-965458"/>
            <a:ext cx="13716"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7" name="Teardrop 3"/>
          <p:cNvSpPr/>
          <p:nvPr/>
        </p:nvSpPr>
        <p:spPr>
          <a:xfrm rot="5400000" flipH="1" flipV="1">
            <a:off x="64427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8" name="Teardrop 3"/>
          <p:cNvSpPr/>
          <p:nvPr/>
        </p:nvSpPr>
        <p:spPr>
          <a:xfrm rot="5400000" flipH="1" flipV="1">
            <a:off x="-148774" y="258315"/>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9" name="Teardrop 3"/>
          <p:cNvSpPr/>
          <p:nvPr/>
        </p:nvSpPr>
        <p:spPr>
          <a:xfrm rot="5400000" flipH="1" flipV="1">
            <a:off x="13875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0" name="Teardrop 3"/>
          <p:cNvSpPr/>
          <p:nvPr/>
        </p:nvSpPr>
        <p:spPr>
          <a:xfrm rot="5400000" flipH="1" flipV="1">
            <a:off x="22300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1" name="Teardrop 3"/>
          <p:cNvSpPr/>
          <p:nvPr/>
        </p:nvSpPr>
        <p:spPr>
          <a:xfrm rot="5400000" flipH="1" flipV="1">
            <a:off x="30726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2" name="Teardrop 3"/>
          <p:cNvSpPr/>
          <p:nvPr/>
        </p:nvSpPr>
        <p:spPr>
          <a:xfrm rot="5400000" flipH="1" flipV="1">
            <a:off x="39151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3" name="Teardrop 3"/>
          <p:cNvSpPr/>
          <p:nvPr/>
        </p:nvSpPr>
        <p:spPr>
          <a:xfrm rot="5400000" flipH="1" flipV="1">
            <a:off x="47576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4" name="Teardrop 3"/>
          <p:cNvSpPr/>
          <p:nvPr/>
        </p:nvSpPr>
        <p:spPr>
          <a:xfrm rot="5400000" flipH="1" flipV="1">
            <a:off x="56002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5" name="Teardrop 3"/>
          <p:cNvSpPr/>
          <p:nvPr/>
        </p:nvSpPr>
        <p:spPr>
          <a:xfrm rot="5400000" flipH="1" flipV="1">
            <a:off x="81278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6" name="Teardrop 3"/>
          <p:cNvSpPr/>
          <p:nvPr/>
        </p:nvSpPr>
        <p:spPr>
          <a:xfrm rot="5400000" flipH="1" flipV="1">
            <a:off x="72853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7" name="Teardrop 3"/>
          <p:cNvSpPr/>
          <p:nvPr/>
        </p:nvSpPr>
        <p:spPr>
          <a:xfrm rot="5400000" flipH="1" flipV="1">
            <a:off x="98129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8" name="Teardrop 3"/>
          <p:cNvSpPr/>
          <p:nvPr/>
        </p:nvSpPr>
        <p:spPr>
          <a:xfrm rot="5400000" flipH="1" flipV="1">
            <a:off x="89703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9" name="Teardrop 3"/>
          <p:cNvSpPr/>
          <p:nvPr/>
        </p:nvSpPr>
        <p:spPr>
          <a:xfrm rot="5400000" flipH="1" flipV="1">
            <a:off x="11498011"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0" name="Teardrop 3"/>
          <p:cNvSpPr/>
          <p:nvPr/>
        </p:nvSpPr>
        <p:spPr>
          <a:xfrm rot="5400000" flipH="1" flipV="1">
            <a:off x="106554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1" name="Teardrop 3"/>
          <p:cNvSpPr/>
          <p:nvPr/>
        </p:nvSpPr>
        <p:spPr>
          <a:xfrm rot="5400000" flipH="1" flipV="1">
            <a:off x="5449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2" name="Oval 591"/>
          <p:cNvSpPr/>
          <p:nvPr/>
        </p:nvSpPr>
        <p:spPr>
          <a:xfrm>
            <a:off x="66645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3" name="Oval 167"/>
          <p:cNvSpPr/>
          <p:nvPr/>
        </p:nvSpPr>
        <p:spPr>
          <a:xfrm>
            <a:off x="0" y="331699"/>
            <a:ext cx="93942"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4" name="Oval 593"/>
          <p:cNvSpPr/>
          <p:nvPr/>
        </p:nvSpPr>
        <p:spPr>
          <a:xfrm>
            <a:off x="7667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5" name="Oval 594"/>
          <p:cNvSpPr/>
          <p:nvPr/>
        </p:nvSpPr>
        <p:spPr>
          <a:xfrm>
            <a:off x="16092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6" name="Oval 595"/>
          <p:cNvSpPr/>
          <p:nvPr/>
        </p:nvSpPr>
        <p:spPr>
          <a:xfrm>
            <a:off x="24518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7" name="Oval 596"/>
          <p:cNvSpPr/>
          <p:nvPr/>
        </p:nvSpPr>
        <p:spPr>
          <a:xfrm>
            <a:off x="32943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8" name="Oval 597"/>
          <p:cNvSpPr/>
          <p:nvPr/>
        </p:nvSpPr>
        <p:spPr>
          <a:xfrm>
            <a:off x="41368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9" name="Oval 598"/>
          <p:cNvSpPr/>
          <p:nvPr/>
        </p:nvSpPr>
        <p:spPr>
          <a:xfrm>
            <a:off x="49794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0" name="Oval 599"/>
          <p:cNvSpPr/>
          <p:nvPr/>
        </p:nvSpPr>
        <p:spPr>
          <a:xfrm>
            <a:off x="58219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1" name="Oval 600"/>
          <p:cNvSpPr/>
          <p:nvPr/>
        </p:nvSpPr>
        <p:spPr>
          <a:xfrm>
            <a:off x="83495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2" name="Oval 601"/>
          <p:cNvSpPr/>
          <p:nvPr/>
        </p:nvSpPr>
        <p:spPr>
          <a:xfrm>
            <a:off x="75070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3" name="Oval 602"/>
          <p:cNvSpPr/>
          <p:nvPr/>
        </p:nvSpPr>
        <p:spPr>
          <a:xfrm>
            <a:off x="100346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4" name="Oval 603"/>
          <p:cNvSpPr/>
          <p:nvPr/>
        </p:nvSpPr>
        <p:spPr>
          <a:xfrm>
            <a:off x="91921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5" name="Oval 604"/>
          <p:cNvSpPr/>
          <p:nvPr/>
        </p:nvSpPr>
        <p:spPr>
          <a:xfrm>
            <a:off x="11719750"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6" name="Oval 605"/>
          <p:cNvSpPr/>
          <p:nvPr/>
        </p:nvSpPr>
        <p:spPr>
          <a:xfrm>
            <a:off x="108772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7" name="Teardrop 3"/>
          <p:cNvSpPr/>
          <p:nvPr/>
        </p:nvSpPr>
        <p:spPr>
          <a:xfrm rot="5400000" flipH="1" flipV="1">
            <a:off x="60211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8" name="Teardrop 3"/>
          <p:cNvSpPr/>
          <p:nvPr/>
        </p:nvSpPr>
        <p:spPr>
          <a:xfrm rot="5400000" flipH="1" flipV="1">
            <a:off x="9659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9" name="Teardrop 3"/>
          <p:cNvSpPr/>
          <p:nvPr/>
        </p:nvSpPr>
        <p:spPr>
          <a:xfrm rot="5400000" flipH="1" flipV="1">
            <a:off x="18084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0" name="Teardrop 3"/>
          <p:cNvSpPr/>
          <p:nvPr/>
        </p:nvSpPr>
        <p:spPr>
          <a:xfrm rot="5400000" flipH="1" flipV="1">
            <a:off x="26510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1" name="Teardrop 3"/>
          <p:cNvSpPr/>
          <p:nvPr/>
        </p:nvSpPr>
        <p:spPr>
          <a:xfrm rot="5400000" flipH="1" flipV="1">
            <a:off x="34935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2" name="Teardrop 3"/>
          <p:cNvSpPr/>
          <p:nvPr/>
        </p:nvSpPr>
        <p:spPr>
          <a:xfrm rot="5400000" flipH="1" flipV="1">
            <a:off x="43361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3" name="Teardrop 3"/>
          <p:cNvSpPr/>
          <p:nvPr/>
        </p:nvSpPr>
        <p:spPr>
          <a:xfrm rot="5400000" flipH="1" flipV="1">
            <a:off x="51786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4" name="Teardrop 3"/>
          <p:cNvSpPr/>
          <p:nvPr/>
        </p:nvSpPr>
        <p:spPr>
          <a:xfrm rot="5400000" flipH="1" flipV="1">
            <a:off x="77062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5" name="Teardrop 3"/>
          <p:cNvSpPr/>
          <p:nvPr/>
        </p:nvSpPr>
        <p:spPr>
          <a:xfrm rot="5400000" flipH="1" flipV="1">
            <a:off x="68637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6" name="Teardrop 3"/>
          <p:cNvSpPr/>
          <p:nvPr/>
        </p:nvSpPr>
        <p:spPr>
          <a:xfrm rot="5400000" flipH="1" flipV="1">
            <a:off x="93913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7" name="Teardrop 3"/>
          <p:cNvSpPr/>
          <p:nvPr/>
        </p:nvSpPr>
        <p:spPr>
          <a:xfrm rot="5400000" flipH="1" flipV="1">
            <a:off x="85488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8" name="Teardrop 3"/>
          <p:cNvSpPr/>
          <p:nvPr/>
        </p:nvSpPr>
        <p:spPr>
          <a:xfrm rot="5400000" flipH="1" flipV="1">
            <a:off x="11076421"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9" name="Teardrop 3"/>
          <p:cNvSpPr/>
          <p:nvPr/>
        </p:nvSpPr>
        <p:spPr>
          <a:xfrm rot="5400000" flipH="1" flipV="1">
            <a:off x="102338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0" name="Teardrop 3"/>
          <p:cNvSpPr/>
          <p:nvPr/>
        </p:nvSpPr>
        <p:spPr>
          <a:xfrm rot="5400000" flipH="1" flipV="1">
            <a:off x="1234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1" name="Teardrop 3"/>
          <p:cNvSpPr/>
          <p:nvPr/>
        </p:nvSpPr>
        <p:spPr>
          <a:xfrm rot="5400000" flipH="1" flipV="1">
            <a:off x="11760003" y="685578"/>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69"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2" name="Oval 621"/>
          <p:cNvSpPr/>
          <p:nvPr/>
        </p:nvSpPr>
        <p:spPr>
          <a:xfrm>
            <a:off x="70866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3" name="Oval 622"/>
          <p:cNvSpPr/>
          <p:nvPr/>
        </p:nvSpPr>
        <p:spPr>
          <a:xfrm>
            <a:off x="3463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4" name="Oval 623"/>
          <p:cNvSpPr/>
          <p:nvPr/>
        </p:nvSpPr>
        <p:spPr>
          <a:xfrm>
            <a:off x="11888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5" name="Oval 624"/>
          <p:cNvSpPr/>
          <p:nvPr/>
        </p:nvSpPr>
        <p:spPr>
          <a:xfrm>
            <a:off x="20314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6" name="Oval 625"/>
          <p:cNvSpPr/>
          <p:nvPr/>
        </p:nvSpPr>
        <p:spPr>
          <a:xfrm>
            <a:off x="28739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7" name="Oval 626"/>
          <p:cNvSpPr/>
          <p:nvPr/>
        </p:nvSpPr>
        <p:spPr>
          <a:xfrm>
            <a:off x="37164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8" name="Oval 627"/>
          <p:cNvSpPr/>
          <p:nvPr/>
        </p:nvSpPr>
        <p:spPr>
          <a:xfrm>
            <a:off x="45590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9" name="Oval 628"/>
          <p:cNvSpPr/>
          <p:nvPr/>
        </p:nvSpPr>
        <p:spPr>
          <a:xfrm>
            <a:off x="54015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0" name="Oval 629"/>
          <p:cNvSpPr/>
          <p:nvPr/>
        </p:nvSpPr>
        <p:spPr>
          <a:xfrm>
            <a:off x="62441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1" name="Oval 630"/>
          <p:cNvSpPr/>
          <p:nvPr/>
        </p:nvSpPr>
        <p:spPr>
          <a:xfrm>
            <a:off x="87717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2" name="Oval 631"/>
          <p:cNvSpPr/>
          <p:nvPr/>
        </p:nvSpPr>
        <p:spPr>
          <a:xfrm>
            <a:off x="79291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3" name="Oval 632"/>
          <p:cNvSpPr/>
          <p:nvPr/>
        </p:nvSpPr>
        <p:spPr>
          <a:xfrm>
            <a:off x="104568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4" name="Oval 633"/>
          <p:cNvSpPr/>
          <p:nvPr/>
        </p:nvSpPr>
        <p:spPr>
          <a:xfrm>
            <a:off x="96142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5" name="Oval 860"/>
          <p:cNvSpPr/>
          <p:nvPr/>
        </p:nvSpPr>
        <p:spPr>
          <a:xfrm>
            <a:off x="12141892" y="758852"/>
            <a:ext cx="50109" cy="3538433"/>
          </a:xfrm>
          <a:custGeom>
            <a:avLst/>
            <a:gdLst/>
            <a:ahLst/>
            <a:cxnLst/>
            <a:rect l="l" t="t" r="r" b="b"/>
            <a:pathLst>
              <a:path w="50109" h="3538433">
                <a:moveTo>
                  <a:pt x="50109" y="3384355"/>
                </a:moveTo>
                <a:lnTo>
                  <a:pt x="50109" y="3538433"/>
                </a:lnTo>
                <a:cubicBezTo>
                  <a:pt x="20497" y="3525461"/>
                  <a:pt x="0" y="3495821"/>
                  <a:pt x="0" y="3461394"/>
                </a:cubicBezTo>
                <a:cubicBezTo>
                  <a:pt x="0" y="3426967"/>
                  <a:pt x="20497" y="3397327"/>
                  <a:pt x="50109" y="3384355"/>
                </a:cubicBezTo>
                <a:close/>
                <a:moveTo>
                  <a:pt x="50109" y="2538350"/>
                </a:moveTo>
                <a:lnTo>
                  <a:pt x="50109" y="2692428"/>
                </a:lnTo>
                <a:cubicBezTo>
                  <a:pt x="20497" y="2679456"/>
                  <a:pt x="0" y="2649816"/>
                  <a:pt x="0" y="2615389"/>
                </a:cubicBezTo>
                <a:cubicBezTo>
                  <a:pt x="0" y="2580962"/>
                  <a:pt x="20497" y="2551322"/>
                  <a:pt x="50109" y="2538350"/>
                </a:cubicBezTo>
                <a:close/>
                <a:moveTo>
                  <a:pt x="50109" y="1688095"/>
                </a:moveTo>
                <a:lnTo>
                  <a:pt x="50109" y="1842173"/>
                </a:lnTo>
                <a:cubicBezTo>
                  <a:pt x="20497" y="1829201"/>
                  <a:pt x="0" y="1799561"/>
                  <a:pt x="0" y="1765134"/>
                </a:cubicBezTo>
                <a:cubicBezTo>
                  <a:pt x="0" y="1730707"/>
                  <a:pt x="20497" y="1701067"/>
                  <a:pt x="50109" y="1688095"/>
                </a:cubicBezTo>
                <a:close/>
                <a:moveTo>
                  <a:pt x="50109" y="845498"/>
                </a:moveTo>
                <a:lnTo>
                  <a:pt x="50109" y="999576"/>
                </a:lnTo>
                <a:cubicBezTo>
                  <a:pt x="20497" y="986604"/>
                  <a:pt x="0" y="956964"/>
                  <a:pt x="0" y="922537"/>
                </a:cubicBezTo>
                <a:cubicBezTo>
                  <a:pt x="0" y="888110"/>
                  <a:pt x="20497" y="858470"/>
                  <a:pt x="50109" y="845498"/>
                </a:cubicBezTo>
                <a:close/>
                <a:moveTo>
                  <a:pt x="50109" y="0"/>
                </a:moveTo>
                <a:lnTo>
                  <a:pt x="50109" y="154078"/>
                </a:lnTo>
                <a:cubicBezTo>
                  <a:pt x="20497" y="141106"/>
                  <a:pt x="0" y="111466"/>
                  <a:pt x="0" y="77039"/>
                </a:cubicBezTo>
                <a:cubicBezTo>
                  <a:pt x="0" y="42612"/>
                  <a:pt x="20497" y="12972"/>
                  <a:pt x="50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6" name="Oval 635"/>
          <p:cNvSpPr/>
          <p:nvPr/>
        </p:nvSpPr>
        <p:spPr>
          <a:xfrm>
            <a:off x="112993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7" name="Teardrop 3"/>
          <p:cNvSpPr/>
          <p:nvPr/>
        </p:nvSpPr>
        <p:spPr>
          <a:xfrm rot="5400000" flipH="1" flipV="1">
            <a:off x="617401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8" name="Teardrop 3"/>
          <p:cNvSpPr/>
          <p:nvPr/>
        </p:nvSpPr>
        <p:spPr>
          <a:xfrm rot="5400000" flipH="1" flipV="1">
            <a:off x="11187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9" name="Teardrop 3"/>
          <p:cNvSpPr/>
          <p:nvPr/>
        </p:nvSpPr>
        <p:spPr>
          <a:xfrm rot="5400000" flipH="1" flipV="1">
            <a:off x="19613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0" name="Teardrop 3"/>
          <p:cNvSpPr/>
          <p:nvPr/>
        </p:nvSpPr>
        <p:spPr>
          <a:xfrm rot="5400000" flipH="1" flipV="1">
            <a:off x="280385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1" name="Teardrop 3"/>
          <p:cNvSpPr/>
          <p:nvPr/>
        </p:nvSpPr>
        <p:spPr>
          <a:xfrm rot="5400000" flipH="1" flipV="1">
            <a:off x="364639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2" name="Teardrop 3"/>
          <p:cNvSpPr/>
          <p:nvPr/>
        </p:nvSpPr>
        <p:spPr>
          <a:xfrm rot="5400000" flipH="1" flipV="1">
            <a:off x="448893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3" name="Teardrop 3"/>
          <p:cNvSpPr/>
          <p:nvPr/>
        </p:nvSpPr>
        <p:spPr>
          <a:xfrm rot="5400000" flipH="1" flipV="1">
            <a:off x="533147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4" name="Teardrop 3"/>
          <p:cNvSpPr/>
          <p:nvPr/>
        </p:nvSpPr>
        <p:spPr>
          <a:xfrm rot="5400000" flipH="1" flipV="1">
            <a:off x="785909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5" name="Teardrop 3"/>
          <p:cNvSpPr/>
          <p:nvPr/>
        </p:nvSpPr>
        <p:spPr>
          <a:xfrm rot="5400000" flipH="1" flipV="1">
            <a:off x="701655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6" name="Teardrop 3"/>
          <p:cNvSpPr/>
          <p:nvPr/>
        </p:nvSpPr>
        <p:spPr>
          <a:xfrm rot="5400000" flipH="1" flipV="1">
            <a:off x="95441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7" name="Teardrop 3"/>
          <p:cNvSpPr/>
          <p:nvPr/>
        </p:nvSpPr>
        <p:spPr>
          <a:xfrm rot="5400000" flipH="1" flipV="1">
            <a:off x="87016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8" name="Teardrop 3"/>
          <p:cNvSpPr/>
          <p:nvPr/>
        </p:nvSpPr>
        <p:spPr>
          <a:xfrm rot="5400000" flipH="1" flipV="1">
            <a:off x="11229252"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9" name="Teardrop 3"/>
          <p:cNvSpPr/>
          <p:nvPr/>
        </p:nvSpPr>
        <p:spPr>
          <a:xfrm rot="5400000" flipH="1" flipV="1">
            <a:off x="103867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0" name="Teardrop 3"/>
          <p:cNvSpPr/>
          <p:nvPr/>
        </p:nvSpPr>
        <p:spPr>
          <a:xfrm rot="5400000" flipH="1" flipV="1">
            <a:off x="2762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1" name="Teardrop 3"/>
          <p:cNvSpPr/>
          <p:nvPr/>
        </p:nvSpPr>
        <p:spPr>
          <a:xfrm rot="5400000" flipH="1" flipV="1">
            <a:off x="11908617" y="4923"/>
            <a:ext cx="298552" cy="268215"/>
          </a:xfrm>
          <a:custGeom>
            <a:avLst/>
            <a:gdLst/>
            <a:ahLst/>
            <a:cxnLst/>
            <a:rect l="l" t="t" r="r" b="b"/>
            <a:pathLst>
              <a:path w="298552"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298552" y="138"/>
                </a:moveTo>
                <a:lnTo>
                  <a:pt x="298552" y="11636"/>
                </a:lnTo>
                <a:cubicBezTo>
                  <a:pt x="298344" y="11511"/>
                  <a:pt x="298133" y="11506"/>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4" y="189232"/>
                  <a:pt x="256525" y="205210"/>
                  <a:pt x="272877" y="215167"/>
                </a:cubicBezTo>
                <a:lnTo>
                  <a:pt x="298552" y="215277"/>
                </a:lnTo>
                <a:lnTo>
                  <a:pt x="298552" y="221928"/>
                </a:lnTo>
                <a:cubicBezTo>
                  <a:pt x="276711" y="221632"/>
                  <a:pt x="254816" y="229876"/>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0"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cubicBezTo>
                  <a:pt x="99420" y="72140"/>
                  <a:pt x="124170" y="61435"/>
                  <a:pt x="151420" y="61435"/>
                </a:cubicBezTo>
                <a:cubicBezTo>
                  <a:pt x="170023" y="61435"/>
                  <a:pt x="187461" y="66424"/>
                  <a:pt x="202250" y="75515"/>
                </a:cubicBezTo>
                <a:cubicBezTo>
                  <a:pt x="206323" y="58635"/>
                  <a:pt x="215129" y="42758"/>
                  <a:pt x="228297" y="29591"/>
                </a:cubicBezTo>
                <a:cubicBezTo>
                  <a:pt x="247566" y="10322"/>
                  <a:pt x="272636" y="391"/>
                  <a:pt x="297890"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2" name="Oval 881"/>
          <p:cNvSpPr/>
          <p:nvPr/>
        </p:nvSpPr>
        <p:spPr>
          <a:xfrm>
            <a:off x="34633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3" name="Oval 882"/>
          <p:cNvSpPr/>
          <p:nvPr/>
        </p:nvSpPr>
        <p:spPr>
          <a:xfrm>
            <a:off x="118887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4" name="Oval 883"/>
          <p:cNvSpPr/>
          <p:nvPr/>
        </p:nvSpPr>
        <p:spPr>
          <a:xfrm>
            <a:off x="2031413" y="-10245"/>
            <a:ext cx="10160587" cy="84875"/>
          </a:xfrm>
          <a:custGeom>
            <a:avLst/>
            <a:gdLst/>
            <a:ahLst/>
            <a:cxnLst/>
            <a:rect l="l" t="t" r="r" b="b"/>
            <a:pathLst>
              <a:path w="10160587" h="84875">
                <a:moveTo>
                  <a:pt x="10110479" y="0"/>
                </a:moveTo>
                <a:lnTo>
                  <a:pt x="10160587" y="0"/>
                </a:lnTo>
                <a:lnTo>
                  <a:pt x="10160587" y="77038"/>
                </a:lnTo>
                <a:cubicBezTo>
                  <a:pt x="10130976" y="64066"/>
                  <a:pt x="10110479" y="34427"/>
                  <a:pt x="10110479" y="0"/>
                </a:cubicBezTo>
                <a:close/>
                <a:moveTo>
                  <a:pt x="9267940" y="0"/>
                </a:moveTo>
                <a:lnTo>
                  <a:pt x="9437692" y="0"/>
                </a:lnTo>
                <a:cubicBezTo>
                  <a:pt x="9437692" y="46875"/>
                  <a:pt x="9399692" y="84875"/>
                  <a:pt x="9352816" y="84875"/>
                </a:cubicBezTo>
                <a:cubicBezTo>
                  <a:pt x="9305940" y="84875"/>
                  <a:pt x="9267940" y="46875"/>
                  <a:pt x="9267940" y="0"/>
                </a:cubicBezTo>
                <a:close/>
                <a:moveTo>
                  <a:pt x="8425400" y="0"/>
                </a:moveTo>
                <a:lnTo>
                  <a:pt x="8595152" y="0"/>
                </a:lnTo>
                <a:cubicBezTo>
                  <a:pt x="8595152" y="46875"/>
                  <a:pt x="8557152" y="84875"/>
                  <a:pt x="8510276" y="84875"/>
                </a:cubicBezTo>
                <a:cubicBezTo>
                  <a:pt x="8463400" y="84875"/>
                  <a:pt x="8425400" y="46875"/>
                  <a:pt x="8425400" y="0"/>
                </a:cubicBezTo>
                <a:close/>
                <a:moveTo>
                  <a:pt x="7582860" y="0"/>
                </a:moveTo>
                <a:lnTo>
                  <a:pt x="7752612" y="0"/>
                </a:lnTo>
                <a:cubicBezTo>
                  <a:pt x="7752612" y="46875"/>
                  <a:pt x="7714612" y="84875"/>
                  <a:pt x="7667736" y="84875"/>
                </a:cubicBezTo>
                <a:cubicBezTo>
                  <a:pt x="7620860" y="84875"/>
                  <a:pt x="7582860" y="46875"/>
                  <a:pt x="7582860" y="0"/>
                </a:cubicBezTo>
                <a:close/>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5" name="Teardrop 3"/>
          <p:cNvSpPr/>
          <p:nvPr/>
        </p:nvSpPr>
        <p:spPr>
          <a:xfrm rot="5400000" flipH="1" flipV="1">
            <a:off x="64427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6" name="Teardrop 3"/>
          <p:cNvSpPr/>
          <p:nvPr/>
        </p:nvSpPr>
        <p:spPr>
          <a:xfrm rot="5400000" flipH="1" flipV="1">
            <a:off x="-148774" y="110381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7" name="Teardrop 3"/>
          <p:cNvSpPr/>
          <p:nvPr/>
        </p:nvSpPr>
        <p:spPr>
          <a:xfrm rot="5400000" flipH="1" flipV="1">
            <a:off x="13875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8" name="Teardrop 3"/>
          <p:cNvSpPr/>
          <p:nvPr/>
        </p:nvSpPr>
        <p:spPr>
          <a:xfrm rot="5400000" flipH="1" flipV="1">
            <a:off x="22300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9" name="Teardrop 3"/>
          <p:cNvSpPr/>
          <p:nvPr/>
        </p:nvSpPr>
        <p:spPr>
          <a:xfrm rot="5400000" flipH="1" flipV="1">
            <a:off x="30726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0" name="Teardrop 3"/>
          <p:cNvSpPr/>
          <p:nvPr/>
        </p:nvSpPr>
        <p:spPr>
          <a:xfrm rot="5400000" flipH="1" flipV="1">
            <a:off x="39151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1" name="Teardrop 3"/>
          <p:cNvSpPr/>
          <p:nvPr/>
        </p:nvSpPr>
        <p:spPr>
          <a:xfrm rot="5400000" flipH="1" flipV="1">
            <a:off x="47576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2" name="Teardrop 3"/>
          <p:cNvSpPr/>
          <p:nvPr/>
        </p:nvSpPr>
        <p:spPr>
          <a:xfrm rot="5400000" flipH="1" flipV="1">
            <a:off x="56002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3" name="Teardrop 3"/>
          <p:cNvSpPr/>
          <p:nvPr/>
        </p:nvSpPr>
        <p:spPr>
          <a:xfrm rot="5400000" flipH="1" flipV="1">
            <a:off x="81278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4" name="Teardrop 3"/>
          <p:cNvSpPr/>
          <p:nvPr/>
        </p:nvSpPr>
        <p:spPr>
          <a:xfrm rot="5400000" flipH="1" flipV="1">
            <a:off x="72853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5" name="Teardrop 3"/>
          <p:cNvSpPr/>
          <p:nvPr/>
        </p:nvSpPr>
        <p:spPr>
          <a:xfrm rot="5400000" flipH="1" flipV="1">
            <a:off x="98129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6" name="Teardrop 3"/>
          <p:cNvSpPr/>
          <p:nvPr/>
        </p:nvSpPr>
        <p:spPr>
          <a:xfrm rot="5400000" flipH="1" flipV="1">
            <a:off x="89703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7" name="Teardrop 3"/>
          <p:cNvSpPr/>
          <p:nvPr/>
        </p:nvSpPr>
        <p:spPr>
          <a:xfrm rot="5400000" flipH="1" flipV="1">
            <a:off x="11498011"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8" name="Teardrop 3"/>
          <p:cNvSpPr/>
          <p:nvPr/>
        </p:nvSpPr>
        <p:spPr>
          <a:xfrm rot="5400000" flipH="1" flipV="1">
            <a:off x="106554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9" name="Teardrop 3"/>
          <p:cNvSpPr/>
          <p:nvPr/>
        </p:nvSpPr>
        <p:spPr>
          <a:xfrm rot="5400000" flipH="1" flipV="1">
            <a:off x="5449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0" name="Oval 669"/>
          <p:cNvSpPr/>
          <p:nvPr/>
        </p:nvSpPr>
        <p:spPr>
          <a:xfrm>
            <a:off x="66645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1" name="Oval 670"/>
          <p:cNvSpPr/>
          <p:nvPr/>
        </p:nvSpPr>
        <p:spPr>
          <a:xfrm>
            <a:off x="7667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2" name="Oval 671"/>
          <p:cNvSpPr/>
          <p:nvPr/>
        </p:nvSpPr>
        <p:spPr>
          <a:xfrm>
            <a:off x="16092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3" name="Oval 672"/>
          <p:cNvSpPr/>
          <p:nvPr/>
        </p:nvSpPr>
        <p:spPr>
          <a:xfrm>
            <a:off x="24518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4" name="Oval 673"/>
          <p:cNvSpPr/>
          <p:nvPr/>
        </p:nvSpPr>
        <p:spPr>
          <a:xfrm>
            <a:off x="32943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5" name="Oval 674"/>
          <p:cNvSpPr/>
          <p:nvPr/>
        </p:nvSpPr>
        <p:spPr>
          <a:xfrm>
            <a:off x="41368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6" name="Oval 675"/>
          <p:cNvSpPr/>
          <p:nvPr/>
        </p:nvSpPr>
        <p:spPr>
          <a:xfrm>
            <a:off x="49794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7" name="Oval 676"/>
          <p:cNvSpPr/>
          <p:nvPr/>
        </p:nvSpPr>
        <p:spPr>
          <a:xfrm>
            <a:off x="58219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8" name="Oval 677"/>
          <p:cNvSpPr/>
          <p:nvPr/>
        </p:nvSpPr>
        <p:spPr>
          <a:xfrm>
            <a:off x="83495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9" name="Oval 678"/>
          <p:cNvSpPr/>
          <p:nvPr/>
        </p:nvSpPr>
        <p:spPr>
          <a:xfrm>
            <a:off x="75070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0" name="Oval 679"/>
          <p:cNvSpPr/>
          <p:nvPr/>
        </p:nvSpPr>
        <p:spPr>
          <a:xfrm>
            <a:off x="100346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1" name="Oval 680"/>
          <p:cNvSpPr/>
          <p:nvPr/>
        </p:nvSpPr>
        <p:spPr>
          <a:xfrm>
            <a:off x="91921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2" name="Oval 681"/>
          <p:cNvSpPr/>
          <p:nvPr/>
        </p:nvSpPr>
        <p:spPr>
          <a:xfrm>
            <a:off x="11719750"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3" name="Oval 682"/>
          <p:cNvSpPr/>
          <p:nvPr/>
        </p:nvSpPr>
        <p:spPr>
          <a:xfrm>
            <a:off x="108772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4" name="Teardrop 3"/>
          <p:cNvSpPr/>
          <p:nvPr/>
        </p:nvSpPr>
        <p:spPr>
          <a:xfrm rot="5400000" flipH="1" flipV="1">
            <a:off x="60211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5" name="Teardrop 3"/>
          <p:cNvSpPr/>
          <p:nvPr/>
        </p:nvSpPr>
        <p:spPr>
          <a:xfrm rot="5400000" flipH="1" flipV="1">
            <a:off x="9659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6" name="Teardrop 3"/>
          <p:cNvSpPr/>
          <p:nvPr/>
        </p:nvSpPr>
        <p:spPr>
          <a:xfrm rot="5400000" flipH="1" flipV="1">
            <a:off x="18084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7" name="Teardrop 3"/>
          <p:cNvSpPr/>
          <p:nvPr/>
        </p:nvSpPr>
        <p:spPr>
          <a:xfrm rot="5400000" flipH="1" flipV="1">
            <a:off x="26510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8" name="Teardrop 3"/>
          <p:cNvSpPr/>
          <p:nvPr/>
        </p:nvSpPr>
        <p:spPr>
          <a:xfrm rot="5400000" flipH="1" flipV="1">
            <a:off x="34935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9" name="Teardrop 3"/>
          <p:cNvSpPr/>
          <p:nvPr/>
        </p:nvSpPr>
        <p:spPr>
          <a:xfrm rot="5400000" flipH="1" flipV="1">
            <a:off x="43361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0" name="Teardrop 3"/>
          <p:cNvSpPr/>
          <p:nvPr/>
        </p:nvSpPr>
        <p:spPr>
          <a:xfrm rot="5400000" flipH="1" flipV="1">
            <a:off x="51786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1" name="Teardrop 3"/>
          <p:cNvSpPr/>
          <p:nvPr/>
        </p:nvSpPr>
        <p:spPr>
          <a:xfrm rot="5400000" flipH="1" flipV="1">
            <a:off x="77062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2" name="Teardrop 3"/>
          <p:cNvSpPr/>
          <p:nvPr/>
        </p:nvSpPr>
        <p:spPr>
          <a:xfrm rot="5400000" flipH="1" flipV="1">
            <a:off x="68637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3" name="Teardrop 3"/>
          <p:cNvSpPr/>
          <p:nvPr/>
        </p:nvSpPr>
        <p:spPr>
          <a:xfrm rot="5400000" flipH="1" flipV="1">
            <a:off x="93913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4" name="Teardrop 3"/>
          <p:cNvSpPr/>
          <p:nvPr/>
        </p:nvSpPr>
        <p:spPr>
          <a:xfrm rot="5400000" flipH="1" flipV="1">
            <a:off x="85488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5" name="Teardrop 3"/>
          <p:cNvSpPr/>
          <p:nvPr/>
        </p:nvSpPr>
        <p:spPr>
          <a:xfrm rot="5400000" flipH="1" flipV="1">
            <a:off x="11076421"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6" name="Teardrop 3"/>
          <p:cNvSpPr/>
          <p:nvPr/>
        </p:nvSpPr>
        <p:spPr>
          <a:xfrm rot="5400000" flipH="1" flipV="1">
            <a:off x="102338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7" name="Teardrop 3"/>
          <p:cNvSpPr/>
          <p:nvPr/>
        </p:nvSpPr>
        <p:spPr>
          <a:xfrm rot="5400000" flipH="1" flipV="1">
            <a:off x="1234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8" name="Teardrop 3"/>
          <p:cNvSpPr/>
          <p:nvPr/>
        </p:nvSpPr>
        <p:spPr>
          <a:xfrm rot="5400000" flipH="1" flipV="1">
            <a:off x="11760002" y="1531078"/>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9" name="Oval 698"/>
          <p:cNvSpPr/>
          <p:nvPr/>
        </p:nvSpPr>
        <p:spPr>
          <a:xfrm>
            <a:off x="70866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0" name="Oval 699"/>
          <p:cNvSpPr/>
          <p:nvPr/>
        </p:nvSpPr>
        <p:spPr>
          <a:xfrm>
            <a:off x="3463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1" name="Oval 700"/>
          <p:cNvSpPr/>
          <p:nvPr/>
        </p:nvSpPr>
        <p:spPr>
          <a:xfrm>
            <a:off x="11888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2" name="Oval 701"/>
          <p:cNvSpPr/>
          <p:nvPr/>
        </p:nvSpPr>
        <p:spPr>
          <a:xfrm>
            <a:off x="20314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3" name="Oval 702"/>
          <p:cNvSpPr/>
          <p:nvPr/>
        </p:nvSpPr>
        <p:spPr>
          <a:xfrm>
            <a:off x="28739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4" name="Oval 703"/>
          <p:cNvSpPr/>
          <p:nvPr/>
        </p:nvSpPr>
        <p:spPr>
          <a:xfrm>
            <a:off x="37164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5" name="Oval 704"/>
          <p:cNvSpPr/>
          <p:nvPr/>
        </p:nvSpPr>
        <p:spPr>
          <a:xfrm>
            <a:off x="45590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6" name="Oval 705"/>
          <p:cNvSpPr/>
          <p:nvPr/>
        </p:nvSpPr>
        <p:spPr>
          <a:xfrm>
            <a:off x="54015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7" name="Oval 706"/>
          <p:cNvSpPr/>
          <p:nvPr/>
        </p:nvSpPr>
        <p:spPr>
          <a:xfrm>
            <a:off x="62441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8" name="Oval 707"/>
          <p:cNvSpPr/>
          <p:nvPr/>
        </p:nvSpPr>
        <p:spPr>
          <a:xfrm>
            <a:off x="87717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9" name="Oval 708"/>
          <p:cNvSpPr/>
          <p:nvPr/>
        </p:nvSpPr>
        <p:spPr>
          <a:xfrm>
            <a:off x="79291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0" name="Oval 709"/>
          <p:cNvSpPr/>
          <p:nvPr/>
        </p:nvSpPr>
        <p:spPr>
          <a:xfrm>
            <a:off x="104568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1" name="Oval 710"/>
          <p:cNvSpPr/>
          <p:nvPr/>
        </p:nvSpPr>
        <p:spPr>
          <a:xfrm>
            <a:off x="96142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2" name="Oval 711"/>
          <p:cNvSpPr/>
          <p:nvPr/>
        </p:nvSpPr>
        <p:spPr>
          <a:xfrm>
            <a:off x="112993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3" name="Teardrop 3"/>
          <p:cNvSpPr/>
          <p:nvPr/>
        </p:nvSpPr>
        <p:spPr>
          <a:xfrm rot="5400000" flipH="1" flipV="1">
            <a:off x="64427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4" name="Teardrop 3"/>
          <p:cNvSpPr/>
          <p:nvPr/>
        </p:nvSpPr>
        <p:spPr>
          <a:xfrm rot="5400000" flipH="1" flipV="1">
            <a:off x="-148774" y="1946410"/>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5" name="Teardrop 3"/>
          <p:cNvSpPr/>
          <p:nvPr/>
        </p:nvSpPr>
        <p:spPr>
          <a:xfrm rot="5400000" flipH="1" flipV="1">
            <a:off x="13875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6" name="Teardrop 3"/>
          <p:cNvSpPr/>
          <p:nvPr/>
        </p:nvSpPr>
        <p:spPr>
          <a:xfrm rot="5400000" flipH="1" flipV="1">
            <a:off x="22300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7" name="Teardrop 3"/>
          <p:cNvSpPr/>
          <p:nvPr/>
        </p:nvSpPr>
        <p:spPr>
          <a:xfrm rot="5400000" flipH="1" flipV="1">
            <a:off x="30726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8" name="Teardrop 3"/>
          <p:cNvSpPr/>
          <p:nvPr/>
        </p:nvSpPr>
        <p:spPr>
          <a:xfrm rot="5400000" flipH="1" flipV="1">
            <a:off x="39151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9" name="Teardrop 3"/>
          <p:cNvSpPr/>
          <p:nvPr/>
        </p:nvSpPr>
        <p:spPr>
          <a:xfrm rot="5400000" flipH="1" flipV="1">
            <a:off x="47576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0" name="Teardrop 3"/>
          <p:cNvSpPr/>
          <p:nvPr/>
        </p:nvSpPr>
        <p:spPr>
          <a:xfrm rot="5400000" flipH="1" flipV="1">
            <a:off x="56002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1" name="Teardrop 3"/>
          <p:cNvSpPr/>
          <p:nvPr/>
        </p:nvSpPr>
        <p:spPr>
          <a:xfrm rot="5400000" flipH="1" flipV="1">
            <a:off x="81278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2" name="Teardrop 3"/>
          <p:cNvSpPr/>
          <p:nvPr/>
        </p:nvSpPr>
        <p:spPr>
          <a:xfrm rot="5400000" flipH="1" flipV="1">
            <a:off x="72853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3" name="Teardrop 3"/>
          <p:cNvSpPr/>
          <p:nvPr/>
        </p:nvSpPr>
        <p:spPr>
          <a:xfrm rot="5400000" flipH="1" flipV="1">
            <a:off x="98129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4" name="Teardrop 3"/>
          <p:cNvSpPr/>
          <p:nvPr/>
        </p:nvSpPr>
        <p:spPr>
          <a:xfrm rot="5400000" flipH="1" flipV="1">
            <a:off x="89703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5" name="Teardrop 3"/>
          <p:cNvSpPr/>
          <p:nvPr/>
        </p:nvSpPr>
        <p:spPr>
          <a:xfrm rot="5400000" flipH="1" flipV="1">
            <a:off x="11498011"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6" name="Teardrop 3"/>
          <p:cNvSpPr/>
          <p:nvPr/>
        </p:nvSpPr>
        <p:spPr>
          <a:xfrm rot="5400000" flipH="1" flipV="1">
            <a:off x="106554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7" name="Teardrop 3"/>
          <p:cNvSpPr/>
          <p:nvPr/>
        </p:nvSpPr>
        <p:spPr>
          <a:xfrm rot="5400000" flipH="1" flipV="1">
            <a:off x="5449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8" name="Oval 727"/>
          <p:cNvSpPr/>
          <p:nvPr/>
        </p:nvSpPr>
        <p:spPr>
          <a:xfrm>
            <a:off x="66645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9" name="Oval 728"/>
          <p:cNvSpPr/>
          <p:nvPr/>
        </p:nvSpPr>
        <p:spPr>
          <a:xfrm>
            <a:off x="7667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0" name="Oval 729"/>
          <p:cNvSpPr/>
          <p:nvPr/>
        </p:nvSpPr>
        <p:spPr>
          <a:xfrm>
            <a:off x="16092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1" name="Oval 730"/>
          <p:cNvSpPr/>
          <p:nvPr/>
        </p:nvSpPr>
        <p:spPr>
          <a:xfrm>
            <a:off x="24518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2" name="Oval 731"/>
          <p:cNvSpPr/>
          <p:nvPr/>
        </p:nvSpPr>
        <p:spPr>
          <a:xfrm>
            <a:off x="32943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3" name="Oval 732"/>
          <p:cNvSpPr/>
          <p:nvPr/>
        </p:nvSpPr>
        <p:spPr>
          <a:xfrm>
            <a:off x="41368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4" name="Oval 733"/>
          <p:cNvSpPr/>
          <p:nvPr/>
        </p:nvSpPr>
        <p:spPr>
          <a:xfrm>
            <a:off x="49794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5" name="Oval 734"/>
          <p:cNvSpPr/>
          <p:nvPr/>
        </p:nvSpPr>
        <p:spPr>
          <a:xfrm>
            <a:off x="58219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6" name="Oval 735"/>
          <p:cNvSpPr/>
          <p:nvPr/>
        </p:nvSpPr>
        <p:spPr>
          <a:xfrm>
            <a:off x="83495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7" name="Oval 736"/>
          <p:cNvSpPr/>
          <p:nvPr/>
        </p:nvSpPr>
        <p:spPr>
          <a:xfrm>
            <a:off x="75070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8" name="Oval 737"/>
          <p:cNvSpPr/>
          <p:nvPr/>
        </p:nvSpPr>
        <p:spPr>
          <a:xfrm>
            <a:off x="100346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9" name="Oval 738"/>
          <p:cNvSpPr/>
          <p:nvPr/>
        </p:nvSpPr>
        <p:spPr>
          <a:xfrm>
            <a:off x="91921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0" name="Oval 739"/>
          <p:cNvSpPr/>
          <p:nvPr/>
        </p:nvSpPr>
        <p:spPr>
          <a:xfrm>
            <a:off x="11719750"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1" name="Oval 740"/>
          <p:cNvSpPr/>
          <p:nvPr/>
        </p:nvSpPr>
        <p:spPr>
          <a:xfrm>
            <a:off x="108772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2" name="Teardrop 3"/>
          <p:cNvSpPr/>
          <p:nvPr/>
        </p:nvSpPr>
        <p:spPr>
          <a:xfrm rot="5400000" flipH="1" flipV="1">
            <a:off x="60211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3" name="Teardrop 3"/>
          <p:cNvSpPr/>
          <p:nvPr/>
        </p:nvSpPr>
        <p:spPr>
          <a:xfrm rot="5400000" flipH="1" flipV="1">
            <a:off x="9659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4" name="Teardrop 3"/>
          <p:cNvSpPr/>
          <p:nvPr/>
        </p:nvSpPr>
        <p:spPr>
          <a:xfrm rot="5400000" flipH="1" flipV="1">
            <a:off x="18084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5" name="Teardrop 3"/>
          <p:cNvSpPr/>
          <p:nvPr/>
        </p:nvSpPr>
        <p:spPr>
          <a:xfrm rot="5400000" flipH="1" flipV="1">
            <a:off x="26510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6" name="Teardrop 3"/>
          <p:cNvSpPr/>
          <p:nvPr/>
        </p:nvSpPr>
        <p:spPr>
          <a:xfrm rot="5400000" flipH="1" flipV="1">
            <a:off x="34935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7" name="Teardrop 3"/>
          <p:cNvSpPr/>
          <p:nvPr/>
        </p:nvSpPr>
        <p:spPr>
          <a:xfrm rot="5400000" flipH="1" flipV="1">
            <a:off x="43361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8" name="Teardrop 3"/>
          <p:cNvSpPr/>
          <p:nvPr/>
        </p:nvSpPr>
        <p:spPr>
          <a:xfrm rot="5400000" flipH="1" flipV="1">
            <a:off x="51786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9" name="Teardrop 3"/>
          <p:cNvSpPr/>
          <p:nvPr/>
        </p:nvSpPr>
        <p:spPr>
          <a:xfrm rot="5400000" flipH="1" flipV="1">
            <a:off x="77062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0" name="Teardrop 3"/>
          <p:cNvSpPr/>
          <p:nvPr/>
        </p:nvSpPr>
        <p:spPr>
          <a:xfrm rot="5400000" flipH="1" flipV="1">
            <a:off x="68637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1" name="Teardrop 3"/>
          <p:cNvSpPr/>
          <p:nvPr/>
        </p:nvSpPr>
        <p:spPr>
          <a:xfrm rot="5400000" flipH="1" flipV="1">
            <a:off x="93913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2" name="Teardrop 3"/>
          <p:cNvSpPr/>
          <p:nvPr/>
        </p:nvSpPr>
        <p:spPr>
          <a:xfrm rot="5400000" flipH="1" flipV="1">
            <a:off x="85488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3" name="Teardrop 3"/>
          <p:cNvSpPr/>
          <p:nvPr/>
        </p:nvSpPr>
        <p:spPr>
          <a:xfrm rot="5400000" flipH="1" flipV="1">
            <a:off x="11076421"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4" name="Teardrop 3"/>
          <p:cNvSpPr/>
          <p:nvPr/>
        </p:nvSpPr>
        <p:spPr>
          <a:xfrm rot="5400000" flipH="1" flipV="1">
            <a:off x="102338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5" name="Teardrop 3"/>
          <p:cNvSpPr/>
          <p:nvPr/>
        </p:nvSpPr>
        <p:spPr>
          <a:xfrm rot="5400000" flipH="1" flipV="1">
            <a:off x="1234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6" name="Teardrop 3"/>
          <p:cNvSpPr/>
          <p:nvPr/>
        </p:nvSpPr>
        <p:spPr>
          <a:xfrm rot="5400000" flipH="1" flipV="1">
            <a:off x="11760003" y="2373673"/>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7" name="Oval 756"/>
          <p:cNvSpPr/>
          <p:nvPr/>
        </p:nvSpPr>
        <p:spPr>
          <a:xfrm>
            <a:off x="70866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8" name="Oval 757"/>
          <p:cNvSpPr/>
          <p:nvPr/>
        </p:nvSpPr>
        <p:spPr>
          <a:xfrm>
            <a:off x="3463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9" name="Oval 758"/>
          <p:cNvSpPr/>
          <p:nvPr/>
        </p:nvSpPr>
        <p:spPr>
          <a:xfrm>
            <a:off x="11888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0" name="Oval 759"/>
          <p:cNvSpPr/>
          <p:nvPr/>
        </p:nvSpPr>
        <p:spPr>
          <a:xfrm>
            <a:off x="20314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1" name="Oval 760"/>
          <p:cNvSpPr/>
          <p:nvPr/>
        </p:nvSpPr>
        <p:spPr>
          <a:xfrm>
            <a:off x="28739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2" name="Oval 761"/>
          <p:cNvSpPr/>
          <p:nvPr/>
        </p:nvSpPr>
        <p:spPr>
          <a:xfrm>
            <a:off x="37164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3" name="Oval 762"/>
          <p:cNvSpPr/>
          <p:nvPr/>
        </p:nvSpPr>
        <p:spPr>
          <a:xfrm>
            <a:off x="45590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4" name="Oval 763"/>
          <p:cNvSpPr/>
          <p:nvPr/>
        </p:nvSpPr>
        <p:spPr>
          <a:xfrm>
            <a:off x="54015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5" name="Oval 764"/>
          <p:cNvSpPr/>
          <p:nvPr/>
        </p:nvSpPr>
        <p:spPr>
          <a:xfrm>
            <a:off x="62441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6" name="Oval 765"/>
          <p:cNvSpPr/>
          <p:nvPr/>
        </p:nvSpPr>
        <p:spPr>
          <a:xfrm>
            <a:off x="87717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7" name="Oval 766"/>
          <p:cNvSpPr/>
          <p:nvPr/>
        </p:nvSpPr>
        <p:spPr>
          <a:xfrm>
            <a:off x="79291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8" name="Oval 767"/>
          <p:cNvSpPr/>
          <p:nvPr/>
        </p:nvSpPr>
        <p:spPr>
          <a:xfrm>
            <a:off x="104568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9" name="Oval 768"/>
          <p:cNvSpPr/>
          <p:nvPr/>
        </p:nvSpPr>
        <p:spPr>
          <a:xfrm>
            <a:off x="96142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0" name="Oval 769"/>
          <p:cNvSpPr/>
          <p:nvPr/>
        </p:nvSpPr>
        <p:spPr>
          <a:xfrm>
            <a:off x="112993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1" name="Teardrop 3"/>
          <p:cNvSpPr/>
          <p:nvPr/>
        </p:nvSpPr>
        <p:spPr>
          <a:xfrm rot="5400000" flipH="1" flipV="1">
            <a:off x="64427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2" name="Teardrop 3"/>
          <p:cNvSpPr/>
          <p:nvPr/>
        </p:nvSpPr>
        <p:spPr>
          <a:xfrm rot="5400000" flipH="1" flipV="1">
            <a:off x="-148774" y="279508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3" name="Teardrop 3"/>
          <p:cNvSpPr/>
          <p:nvPr/>
        </p:nvSpPr>
        <p:spPr>
          <a:xfrm rot="5400000" flipH="1" flipV="1">
            <a:off x="13875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4" name="Teardrop 3"/>
          <p:cNvSpPr/>
          <p:nvPr/>
        </p:nvSpPr>
        <p:spPr>
          <a:xfrm rot="5400000" flipH="1" flipV="1">
            <a:off x="22300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5" name="Teardrop 3"/>
          <p:cNvSpPr/>
          <p:nvPr/>
        </p:nvSpPr>
        <p:spPr>
          <a:xfrm rot="5400000" flipH="1" flipV="1">
            <a:off x="30726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6" name="Teardrop 3"/>
          <p:cNvSpPr/>
          <p:nvPr/>
        </p:nvSpPr>
        <p:spPr>
          <a:xfrm rot="5400000" flipH="1" flipV="1">
            <a:off x="39151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7" name="Teardrop 3"/>
          <p:cNvSpPr/>
          <p:nvPr/>
        </p:nvSpPr>
        <p:spPr>
          <a:xfrm rot="5400000" flipH="1" flipV="1">
            <a:off x="47576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8" name="Teardrop 3"/>
          <p:cNvSpPr/>
          <p:nvPr/>
        </p:nvSpPr>
        <p:spPr>
          <a:xfrm rot="5400000" flipH="1" flipV="1">
            <a:off x="56002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9" name="Teardrop 3"/>
          <p:cNvSpPr/>
          <p:nvPr/>
        </p:nvSpPr>
        <p:spPr>
          <a:xfrm rot="5400000" flipH="1" flipV="1">
            <a:off x="81278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0" name="Teardrop 3"/>
          <p:cNvSpPr/>
          <p:nvPr/>
        </p:nvSpPr>
        <p:spPr>
          <a:xfrm rot="5400000" flipH="1" flipV="1">
            <a:off x="72853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1" name="Teardrop 3"/>
          <p:cNvSpPr/>
          <p:nvPr/>
        </p:nvSpPr>
        <p:spPr>
          <a:xfrm rot="5400000" flipH="1" flipV="1">
            <a:off x="98129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2" name="Teardrop 3"/>
          <p:cNvSpPr/>
          <p:nvPr/>
        </p:nvSpPr>
        <p:spPr>
          <a:xfrm rot="5400000" flipH="1" flipV="1">
            <a:off x="89703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3" name="Teardrop 3"/>
          <p:cNvSpPr/>
          <p:nvPr/>
        </p:nvSpPr>
        <p:spPr>
          <a:xfrm rot="5400000" flipH="1" flipV="1">
            <a:off x="11498011"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4" name="Teardrop 3"/>
          <p:cNvSpPr/>
          <p:nvPr/>
        </p:nvSpPr>
        <p:spPr>
          <a:xfrm rot="5400000" flipH="1" flipV="1">
            <a:off x="106554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5" name="Teardrop 3"/>
          <p:cNvSpPr/>
          <p:nvPr/>
        </p:nvSpPr>
        <p:spPr>
          <a:xfrm rot="5400000" flipH="1" flipV="1">
            <a:off x="5449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6" name="Oval 785"/>
          <p:cNvSpPr/>
          <p:nvPr/>
        </p:nvSpPr>
        <p:spPr>
          <a:xfrm>
            <a:off x="66645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7" name="Oval 786"/>
          <p:cNvSpPr/>
          <p:nvPr/>
        </p:nvSpPr>
        <p:spPr>
          <a:xfrm>
            <a:off x="7667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8" name="Oval 787"/>
          <p:cNvSpPr/>
          <p:nvPr/>
        </p:nvSpPr>
        <p:spPr>
          <a:xfrm>
            <a:off x="16092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9" name="Oval 788"/>
          <p:cNvSpPr/>
          <p:nvPr/>
        </p:nvSpPr>
        <p:spPr>
          <a:xfrm>
            <a:off x="24518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0" name="Oval 789"/>
          <p:cNvSpPr/>
          <p:nvPr/>
        </p:nvSpPr>
        <p:spPr>
          <a:xfrm>
            <a:off x="32943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1" name="Oval 790"/>
          <p:cNvSpPr/>
          <p:nvPr/>
        </p:nvSpPr>
        <p:spPr>
          <a:xfrm>
            <a:off x="41368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2" name="Oval 791"/>
          <p:cNvSpPr/>
          <p:nvPr/>
        </p:nvSpPr>
        <p:spPr>
          <a:xfrm>
            <a:off x="49794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3" name="Oval 792"/>
          <p:cNvSpPr/>
          <p:nvPr/>
        </p:nvSpPr>
        <p:spPr>
          <a:xfrm>
            <a:off x="58219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4" name="Oval 793"/>
          <p:cNvSpPr/>
          <p:nvPr/>
        </p:nvSpPr>
        <p:spPr>
          <a:xfrm>
            <a:off x="83495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5" name="Oval 794"/>
          <p:cNvSpPr/>
          <p:nvPr/>
        </p:nvSpPr>
        <p:spPr>
          <a:xfrm>
            <a:off x="75070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6" name="Oval 795"/>
          <p:cNvSpPr/>
          <p:nvPr/>
        </p:nvSpPr>
        <p:spPr>
          <a:xfrm>
            <a:off x="100346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7" name="Oval 796"/>
          <p:cNvSpPr/>
          <p:nvPr/>
        </p:nvSpPr>
        <p:spPr>
          <a:xfrm>
            <a:off x="91921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8" name="Oval 797"/>
          <p:cNvSpPr/>
          <p:nvPr/>
        </p:nvSpPr>
        <p:spPr>
          <a:xfrm>
            <a:off x="11719750"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9" name="Oval 798"/>
          <p:cNvSpPr/>
          <p:nvPr/>
        </p:nvSpPr>
        <p:spPr>
          <a:xfrm>
            <a:off x="108772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0" name="Teardrop 3"/>
          <p:cNvSpPr/>
          <p:nvPr/>
        </p:nvSpPr>
        <p:spPr>
          <a:xfrm rot="5400000" flipH="1" flipV="1">
            <a:off x="60211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1" name="Teardrop 3"/>
          <p:cNvSpPr/>
          <p:nvPr/>
        </p:nvSpPr>
        <p:spPr>
          <a:xfrm rot="5400000" flipH="1" flipV="1">
            <a:off x="9659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2" name="Teardrop 3"/>
          <p:cNvSpPr/>
          <p:nvPr/>
        </p:nvSpPr>
        <p:spPr>
          <a:xfrm rot="5400000" flipH="1" flipV="1">
            <a:off x="18084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3" name="Teardrop 3"/>
          <p:cNvSpPr/>
          <p:nvPr/>
        </p:nvSpPr>
        <p:spPr>
          <a:xfrm rot="5400000" flipH="1" flipV="1">
            <a:off x="26510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4" name="Teardrop 3"/>
          <p:cNvSpPr/>
          <p:nvPr/>
        </p:nvSpPr>
        <p:spPr>
          <a:xfrm rot="5400000" flipH="1" flipV="1">
            <a:off x="34935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5" name="Teardrop 3"/>
          <p:cNvSpPr/>
          <p:nvPr/>
        </p:nvSpPr>
        <p:spPr>
          <a:xfrm rot="5400000" flipH="1" flipV="1">
            <a:off x="43361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6" name="Teardrop 3"/>
          <p:cNvSpPr/>
          <p:nvPr/>
        </p:nvSpPr>
        <p:spPr>
          <a:xfrm rot="5400000" flipH="1" flipV="1">
            <a:off x="51786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7" name="Teardrop 3"/>
          <p:cNvSpPr/>
          <p:nvPr/>
        </p:nvSpPr>
        <p:spPr>
          <a:xfrm rot="5400000" flipH="1" flipV="1">
            <a:off x="77062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8" name="Teardrop 3"/>
          <p:cNvSpPr/>
          <p:nvPr/>
        </p:nvSpPr>
        <p:spPr>
          <a:xfrm rot="5400000" flipH="1" flipV="1">
            <a:off x="68637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9" name="Teardrop 3"/>
          <p:cNvSpPr/>
          <p:nvPr/>
        </p:nvSpPr>
        <p:spPr>
          <a:xfrm rot="5400000" flipH="1" flipV="1">
            <a:off x="93913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0" name="Teardrop 3"/>
          <p:cNvSpPr/>
          <p:nvPr/>
        </p:nvSpPr>
        <p:spPr>
          <a:xfrm rot="5400000" flipH="1" flipV="1">
            <a:off x="85488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1" name="Teardrop 3"/>
          <p:cNvSpPr/>
          <p:nvPr/>
        </p:nvSpPr>
        <p:spPr>
          <a:xfrm rot="5400000" flipH="1" flipV="1">
            <a:off x="11076421"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2" name="Teardrop 3"/>
          <p:cNvSpPr/>
          <p:nvPr/>
        </p:nvSpPr>
        <p:spPr>
          <a:xfrm rot="5400000" flipH="1" flipV="1">
            <a:off x="102338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3" name="Teardrop 3"/>
          <p:cNvSpPr/>
          <p:nvPr/>
        </p:nvSpPr>
        <p:spPr>
          <a:xfrm rot="5400000" flipH="1" flipV="1">
            <a:off x="1234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4" name="Teardrop 3"/>
          <p:cNvSpPr/>
          <p:nvPr/>
        </p:nvSpPr>
        <p:spPr>
          <a:xfrm rot="5400000" flipH="1" flipV="1">
            <a:off x="11760002" y="3223930"/>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5" name="Oval 814"/>
          <p:cNvSpPr/>
          <p:nvPr/>
        </p:nvSpPr>
        <p:spPr>
          <a:xfrm>
            <a:off x="70866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6" name="Oval 815"/>
          <p:cNvSpPr/>
          <p:nvPr/>
        </p:nvSpPr>
        <p:spPr>
          <a:xfrm>
            <a:off x="3463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7" name="Oval 816"/>
          <p:cNvSpPr/>
          <p:nvPr/>
        </p:nvSpPr>
        <p:spPr>
          <a:xfrm>
            <a:off x="11888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8" name="Oval 817"/>
          <p:cNvSpPr/>
          <p:nvPr/>
        </p:nvSpPr>
        <p:spPr>
          <a:xfrm>
            <a:off x="20314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9" name="Oval 818"/>
          <p:cNvSpPr/>
          <p:nvPr/>
        </p:nvSpPr>
        <p:spPr>
          <a:xfrm>
            <a:off x="28739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0" name="Oval 819"/>
          <p:cNvSpPr/>
          <p:nvPr/>
        </p:nvSpPr>
        <p:spPr>
          <a:xfrm>
            <a:off x="37164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1" name="Oval 820"/>
          <p:cNvSpPr/>
          <p:nvPr/>
        </p:nvSpPr>
        <p:spPr>
          <a:xfrm>
            <a:off x="45590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2" name="Oval 821"/>
          <p:cNvSpPr/>
          <p:nvPr/>
        </p:nvSpPr>
        <p:spPr>
          <a:xfrm>
            <a:off x="54015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3" name="Oval 822"/>
          <p:cNvSpPr/>
          <p:nvPr/>
        </p:nvSpPr>
        <p:spPr>
          <a:xfrm>
            <a:off x="62441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4" name="Oval 823"/>
          <p:cNvSpPr/>
          <p:nvPr/>
        </p:nvSpPr>
        <p:spPr>
          <a:xfrm>
            <a:off x="87717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5" name="Oval 824"/>
          <p:cNvSpPr/>
          <p:nvPr/>
        </p:nvSpPr>
        <p:spPr>
          <a:xfrm>
            <a:off x="79291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6" name="Oval 825"/>
          <p:cNvSpPr/>
          <p:nvPr/>
        </p:nvSpPr>
        <p:spPr>
          <a:xfrm>
            <a:off x="104568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7" name="Oval 826"/>
          <p:cNvSpPr/>
          <p:nvPr/>
        </p:nvSpPr>
        <p:spPr>
          <a:xfrm>
            <a:off x="96142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8" name="Oval 827"/>
          <p:cNvSpPr/>
          <p:nvPr/>
        </p:nvSpPr>
        <p:spPr>
          <a:xfrm>
            <a:off x="112993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9" name="Teardrop 3"/>
          <p:cNvSpPr/>
          <p:nvPr/>
        </p:nvSpPr>
        <p:spPr>
          <a:xfrm rot="5400000" flipH="1" flipV="1">
            <a:off x="64427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0" name="Teardrop 3"/>
          <p:cNvSpPr/>
          <p:nvPr/>
        </p:nvSpPr>
        <p:spPr>
          <a:xfrm rot="5400000" flipH="1" flipV="1">
            <a:off x="-148774" y="3639262"/>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1" name="Teardrop 3"/>
          <p:cNvSpPr/>
          <p:nvPr/>
        </p:nvSpPr>
        <p:spPr>
          <a:xfrm rot="5400000" flipH="1" flipV="1">
            <a:off x="13875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2" name="Teardrop 3"/>
          <p:cNvSpPr/>
          <p:nvPr/>
        </p:nvSpPr>
        <p:spPr>
          <a:xfrm rot="5400000" flipH="1" flipV="1">
            <a:off x="22300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3" name="Teardrop 3"/>
          <p:cNvSpPr/>
          <p:nvPr/>
        </p:nvSpPr>
        <p:spPr>
          <a:xfrm rot="5400000" flipH="1" flipV="1">
            <a:off x="30726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4" name="Teardrop 3"/>
          <p:cNvSpPr/>
          <p:nvPr/>
        </p:nvSpPr>
        <p:spPr>
          <a:xfrm rot="5400000" flipH="1" flipV="1">
            <a:off x="39151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5" name="Teardrop 3"/>
          <p:cNvSpPr/>
          <p:nvPr/>
        </p:nvSpPr>
        <p:spPr>
          <a:xfrm rot="5400000" flipH="1" flipV="1">
            <a:off x="47576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6" name="Teardrop 3"/>
          <p:cNvSpPr/>
          <p:nvPr/>
        </p:nvSpPr>
        <p:spPr>
          <a:xfrm rot="5400000" flipH="1" flipV="1">
            <a:off x="56002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7" name="Teardrop 3"/>
          <p:cNvSpPr/>
          <p:nvPr/>
        </p:nvSpPr>
        <p:spPr>
          <a:xfrm rot="5400000" flipH="1" flipV="1">
            <a:off x="81278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8" name="Teardrop 3"/>
          <p:cNvSpPr/>
          <p:nvPr/>
        </p:nvSpPr>
        <p:spPr>
          <a:xfrm rot="5400000" flipH="1" flipV="1">
            <a:off x="72853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9" name="Teardrop 3"/>
          <p:cNvSpPr/>
          <p:nvPr/>
        </p:nvSpPr>
        <p:spPr>
          <a:xfrm rot="5400000" flipH="1" flipV="1">
            <a:off x="98129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0" name="Teardrop 3"/>
          <p:cNvSpPr/>
          <p:nvPr/>
        </p:nvSpPr>
        <p:spPr>
          <a:xfrm rot="5400000" flipH="1" flipV="1">
            <a:off x="89703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1" name="Teardrop 3"/>
          <p:cNvSpPr/>
          <p:nvPr/>
        </p:nvSpPr>
        <p:spPr>
          <a:xfrm rot="5400000" flipH="1" flipV="1">
            <a:off x="11498011"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2" name="Teardrop 3"/>
          <p:cNvSpPr/>
          <p:nvPr/>
        </p:nvSpPr>
        <p:spPr>
          <a:xfrm rot="5400000" flipH="1" flipV="1">
            <a:off x="106554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3" name="Teardrop 3"/>
          <p:cNvSpPr/>
          <p:nvPr/>
        </p:nvSpPr>
        <p:spPr>
          <a:xfrm rot="5400000" flipH="1" flipV="1">
            <a:off x="5449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4" name="Oval 843"/>
          <p:cNvSpPr/>
          <p:nvPr/>
        </p:nvSpPr>
        <p:spPr>
          <a:xfrm>
            <a:off x="66645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5" name="Oval 844"/>
          <p:cNvSpPr/>
          <p:nvPr/>
        </p:nvSpPr>
        <p:spPr>
          <a:xfrm>
            <a:off x="7667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6" name="Oval 845"/>
          <p:cNvSpPr/>
          <p:nvPr/>
        </p:nvSpPr>
        <p:spPr>
          <a:xfrm>
            <a:off x="16092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7" name="Oval 846"/>
          <p:cNvSpPr/>
          <p:nvPr/>
        </p:nvSpPr>
        <p:spPr>
          <a:xfrm>
            <a:off x="24518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8" name="Oval 847"/>
          <p:cNvSpPr/>
          <p:nvPr/>
        </p:nvSpPr>
        <p:spPr>
          <a:xfrm>
            <a:off x="32943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9" name="Oval 848"/>
          <p:cNvSpPr/>
          <p:nvPr/>
        </p:nvSpPr>
        <p:spPr>
          <a:xfrm>
            <a:off x="41368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0" name="Oval 849"/>
          <p:cNvSpPr/>
          <p:nvPr/>
        </p:nvSpPr>
        <p:spPr>
          <a:xfrm>
            <a:off x="49794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1" name="Oval 850"/>
          <p:cNvSpPr/>
          <p:nvPr/>
        </p:nvSpPr>
        <p:spPr>
          <a:xfrm>
            <a:off x="58219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2" name="Oval 851"/>
          <p:cNvSpPr/>
          <p:nvPr/>
        </p:nvSpPr>
        <p:spPr>
          <a:xfrm>
            <a:off x="83495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3" name="Oval 852"/>
          <p:cNvSpPr/>
          <p:nvPr/>
        </p:nvSpPr>
        <p:spPr>
          <a:xfrm>
            <a:off x="75070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4" name="Oval 853"/>
          <p:cNvSpPr/>
          <p:nvPr/>
        </p:nvSpPr>
        <p:spPr>
          <a:xfrm>
            <a:off x="100346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5" name="Oval 854"/>
          <p:cNvSpPr/>
          <p:nvPr/>
        </p:nvSpPr>
        <p:spPr>
          <a:xfrm>
            <a:off x="91921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6" name="Oval 855"/>
          <p:cNvSpPr/>
          <p:nvPr/>
        </p:nvSpPr>
        <p:spPr>
          <a:xfrm>
            <a:off x="11719750"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7" name="Oval 856"/>
          <p:cNvSpPr/>
          <p:nvPr/>
        </p:nvSpPr>
        <p:spPr>
          <a:xfrm>
            <a:off x="108772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8" name="Teardrop 3"/>
          <p:cNvSpPr/>
          <p:nvPr/>
        </p:nvSpPr>
        <p:spPr>
          <a:xfrm rot="5400000" flipH="1" flipV="1">
            <a:off x="60211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9" name="Teardrop 3"/>
          <p:cNvSpPr/>
          <p:nvPr/>
        </p:nvSpPr>
        <p:spPr>
          <a:xfrm rot="5400000" flipH="1" flipV="1">
            <a:off x="9659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0" name="Teardrop 3"/>
          <p:cNvSpPr/>
          <p:nvPr/>
        </p:nvSpPr>
        <p:spPr>
          <a:xfrm rot="5400000" flipH="1" flipV="1">
            <a:off x="18084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1" name="Teardrop 3"/>
          <p:cNvSpPr/>
          <p:nvPr/>
        </p:nvSpPr>
        <p:spPr>
          <a:xfrm rot="5400000" flipH="1" flipV="1">
            <a:off x="26510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2" name="Teardrop 3"/>
          <p:cNvSpPr/>
          <p:nvPr/>
        </p:nvSpPr>
        <p:spPr>
          <a:xfrm rot="5400000" flipH="1" flipV="1">
            <a:off x="34935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3" name="Teardrop 3"/>
          <p:cNvSpPr/>
          <p:nvPr/>
        </p:nvSpPr>
        <p:spPr>
          <a:xfrm rot="5400000" flipH="1" flipV="1">
            <a:off x="43361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4" name="Teardrop 3"/>
          <p:cNvSpPr/>
          <p:nvPr/>
        </p:nvSpPr>
        <p:spPr>
          <a:xfrm rot="5400000" flipH="1" flipV="1">
            <a:off x="51786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5" name="Teardrop 3"/>
          <p:cNvSpPr/>
          <p:nvPr/>
        </p:nvSpPr>
        <p:spPr>
          <a:xfrm rot="5400000" flipH="1" flipV="1">
            <a:off x="77062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6" name="Teardrop 3"/>
          <p:cNvSpPr/>
          <p:nvPr/>
        </p:nvSpPr>
        <p:spPr>
          <a:xfrm rot="5400000" flipH="1" flipV="1">
            <a:off x="68637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7" name="Teardrop 3"/>
          <p:cNvSpPr/>
          <p:nvPr/>
        </p:nvSpPr>
        <p:spPr>
          <a:xfrm rot="5400000" flipH="1" flipV="1">
            <a:off x="93913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8" name="Teardrop 3"/>
          <p:cNvSpPr/>
          <p:nvPr/>
        </p:nvSpPr>
        <p:spPr>
          <a:xfrm rot="5400000" flipH="1" flipV="1">
            <a:off x="85488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9" name="Teardrop 3"/>
          <p:cNvSpPr/>
          <p:nvPr/>
        </p:nvSpPr>
        <p:spPr>
          <a:xfrm rot="5400000" flipH="1" flipV="1">
            <a:off x="11076421"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0" name="Teardrop 3"/>
          <p:cNvSpPr/>
          <p:nvPr/>
        </p:nvSpPr>
        <p:spPr>
          <a:xfrm rot="5400000" flipH="1" flipV="1">
            <a:off x="102338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1" name="Teardrop 3"/>
          <p:cNvSpPr/>
          <p:nvPr/>
        </p:nvSpPr>
        <p:spPr>
          <a:xfrm rot="5400000" flipH="1" flipV="1">
            <a:off x="1234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2" name="Teardrop 3"/>
          <p:cNvSpPr/>
          <p:nvPr/>
        </p:nvSpPr>
        <p:spPr>
          <a:xfrm rot="5400000" flipH="1" flipV="1">
            <a:off x="11760002" y="4069935"/>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8" y="250112"/>
                  <a:pt x="155376" y="250112"/>
                </a:cubicBezTo>
                <a:cubicBezTo>
                  <a:pt x="174455" y="249746"/>
                  <a:pt x="198601" y="254980"/>
                  <a:pt x="211458" y="268141"/>
                </a:cubicBezTo>
                <a:cubicBezTo>
                  <a:pt x="215886"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7"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60" y="254779"/>
                  <a:pt x="246352" y="254786"/>
                </a:cubicBezTo>
                <a:cubicBezTo>
                  <a:pt x="246345"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9"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90" y="195895"/>
                  <a:pt x="53000" y="178457"/>
                  <a:pt x="53000" y="159854"/>
                </a:cubicBezTo>
                <a:cubicBezTo>
                  <a:pt x="53000" y="132604"/>
                  <a:pt x="63706" y="107854"/>
                  <a:pt x="81286" y="89721"/>
                </a:cubicBez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3" name="Oval 872"/>
          <p:cNvSpPr/>
          <p:nvPr/>
        </p:nvSpPr>
        <p:spPr>
          <a:xfrm>
            <a:off x="70866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4" name="Oval 873"/>
          <p:cNvSpPr/>
          <p:nvPr/>
        </p:nvSpPr>
        <p:spPr>
          <a:xfrm>
            <a:off x="3463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5" name="Oval 874"/>
          <p:cNvSpPr/>
          <p:nvPr/>
        </p:nvSpPr>
        <p:spPr>
          <a:xfrm>
            <a:off x="11888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6" name="Oval 875"/>
          <p:cNvSpPr/>
          <p:nvPr/>
        </p:nvSpPr>
        <p:spPr>
          <a:xfrm>
            <a:off x="20314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7" name="Oval 876"/>
          <p:cNvSpPr/>
          <p:nvPr/>
        </p:nvSpPr>
        <p:spPr>
          <a:xfrm>
            <a:off x="28739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8" name="Oval 877"/>
          <p:cNvSpPr/>
          <p:nvPr/>
        </p:nvSpPr>
        <p:spPr>
          <a:xfrm>
            <a:off x="37164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9" name="Oval 878"/>
          <p:cNvSpPr/>
          <p:nvPr/>
        </p:nvSpPr>
        <p:spPr>
          <a:xfrm>
            <a:off x="45590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0" name="Oval 879"/>
          <p:cNvSpPr/>
          <p:nvPr/>
        </p:nvSpPr>
        <p:spPr>
          <a:xfrm>
            <a:off x="54015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1" name="Oval 880"/>
          <p:cNvSpPr/>
          <p:nvPr/>
        </p:nvSpPr>
        <p:spPr>
          <a:xfrm>
            <a:off x="62441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2" name="Oval 881"/>
          <p:cNvSpPr/>
          <p:nvPr/>
        </p:nvSpPr>
        <p:spPr>
          <a:xfrm>
            <a:off x="87717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3" name="Oval 882"/>
          <p:cNvSpPr/>
          <p:nvPr/>
        </p:nvSpPr>
        <p:spPr>
          <a:xfrm>
            <a:off x="79291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4" name="Oval 883"/>
          <p:cNvSpPr/>
          <p:nvPr/>
        </p:nvSpPr>
        <p:spPr>
          <a:xfrm>
            <a:off x="104568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5" name="Oval 884"/>
          <p:cNvSpPr/>
          <p:nvPr/>
        </p:nvSpPr>
        <p:spPr>
          <a:xfrm>
            <a:off x="96142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6" name="Oval 885"/>
          <p:cNvSpPr/>
          <p:nvPr/>
        </p:nvSpPr>
        <p:spPr>
          <a:xfrm>
            <a:off x="112993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7" name="Teardrop 3"/>
          <p:cNvSpPr/>
          <p:nvPr/>
        </p:nvSpPr>
        <p:spPr>
          <a:xfrm rot="5400000" flipH="1" flipV="1">
            <a:off x="663614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8" name="Teardrop 3"/>
          <p:cNvSpPr/>
          <p:nvPr/>
        </p:nvSpPr>
        <p:spPr>
          <a:xfrm rot="5400000" flipH="1" flipV="1">
            <a:off x="22905" y="4316257"/>
            <a:ext cx="232840" cy="278649"/>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9" name="Teardrop 3"/>
          <p:cNvSpPr/>
          <p:nvPr/>
        </p:nvSpPr>
        <p:spPr>
          <a:xfrm rot="5400000" flipH="1" flipV="1">
            <a:off x="15809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0" name="Teardrop 3"/>
          <p:cNvSpPr/>
          <p:nvPr/>
        </p:nvSpPr>
        <p:spPr>
          <a:xfrm rot="5400000" flipH="1" flipV="1">
            <a:off x="24234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1" name="Teardrop 3"/>
          <p:cNvSpPr/>
          <p:nvPr/>
        </p:nvSpPr>
        <p:spPr>
          <a:xfrm rot="5400000" flipH="1" flipV="1">
            <a:off x="326598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2" name="Teardrop 3"/>
          <p:cNvSpPr/>
          <p:nvPr/>
        </p:nvSpPr>
        <p:spPr>
          <a:xfrm rot="5400000" flipH="1" flipV="1">
            <a:off x="4108522" y="4185695"/>
            <a:ext cx="232840" cy="539773"/>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3" name="Teardrop 3"/>
          <p:cNvSpPr/>
          <p:nvPr/>
        </p:nvSpPr>
        <p:spPr>
          <a:xfrm rot="5400000" flipH="1" flipV="1">
            <a:off x="495106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4" name="Teardrop 3"/>
          <p:cNvSpPr/>
          <p:nvPr/>
        </p:nvSpPr>
        <p:spPr>
          <a:xfrm rot="5400000" flipH="1" flipV="1">
            <a:off x="579360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5" name="Teardrop 3"/>
          <p:cNvSpPr/>
          <p:nvPr/>
        </p:nvSpPr>
        <p:spPr>
          <a:xfrm rot="5400000" flipH="1" flipV="1">
            <a:off x="832122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6" name="Teardrop 3"/>
          <p:cNvSpPr/>
          <p:nvPr/>
        </p:nvSpPr>
        <p:spPr>
          <a:xfrm rot="5400000" flipH="1" flipV="1">
            <a:off x="747868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7" name="Teardrop 3"/>
          <p:cNvSpPr/>
          <p:nvPr/>
        </p:nvSpPr>
        <p:spPr>
          <a:xfrm rot="5400000" flipH="1" flipV="1">
            <a:off x="100063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8" name="Teardrop 3"/>
          <p:cNvSpPr/>
          <p:nvPr/>
        </p:nvSpPr>
        <p:spPr>
          <a:xfrm rot="5400000" flipH="1" flipV="1">
            <a:off x="916376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7"/>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9" name="Teardrop 3"/>
          <p:cNvSpPr/>
          <p:nvPr/>
        </p:nvSpPr>
        <p:spPr>
          <a:xfrm rot="5400000" flipH="1" flipV="1">
            <a:off x="11691380"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0" name="Teardrop 3"/>
          <p:cNvSpPr/>
          <p:nvPr/>
        </p:nvSpPr>
        <p:spPr>
          <a:xfrm rot="5400000" flipH="1" flipV="1">
            <a:off x="108488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1" name="Teardrop 3"/>
          <p:cNvSpPr/>
          <p:nvPr/>
        </p:nvSpPr>
        <p:spPr>
          <a:xfrm rot="5400000" flipH="1" flipV="1">
            <a:off x="733383"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2" name="Oval 1651"/>
          <p:cNvSpPr/>
          <p:nvPr/>
        </p:nvSpPr>
        <p:spPr>
          <a:xfrm>
            <a:off x="812619" y="4561319"/>
            <a:ext cx="11030995" cy="10682"/>
          </a:xfrm>
          <a:custGeom>
            <a:avLst/>
            <a:gdLst/>
            <a:ahLst/>
            <a:cxnLst/>
            <a:rect l="l" t="t" r="r" b="b"/>
            <a:pathLst>
              <a:path w="11030995" h="10682">
                <a:moveTo>
                  <a:pt x="10992007" y="0"/>
                </a:moveTo>
                <a:cubicBezTo>
                  <a:pt x="11006265" y="0"/>
                  <a:pt x="11019702" y="3516"/>
                  <a:pt x="11030995" y="10682"/>
                </a:cubicBezTo>
                <a:lnTo>
                  <a:pt x="10953019" y="10682"/>
                </a:lnTo>
                <a:cubicBezTo>
                  <a:pt x="10964312" y="3516"/>
                  <a:pt x="10977749" y="0"/>
                  <a:pt x="10992007" y="0"/>
                </a:cubicBezTo>
                <a:close/>
                <a:moveTo>
                  <a:pt x="10149468" y="0"/>
                </a:moveTo>
                <a:cubicBezTo>
                  <a:pt x="10163726" y="0"/>
                  <a:pt x="10177163" y="3516"/>
                  <a:pt x="10188456" y="10682"/>
                </a:cubicBezTo>
                <a:lnTo>
                  <a:pt x="10110480" y="10682"/>
                </a:lnTo>
                <a:cubicBezTo>
                  <a:pt x="10121773" y="3516"/>
                  <a:pt x="10135210" y="0"/>
                  <a:pt x="10149468" y="0"/>
                </a:cubicBezTo>
                <a:close/>
                <a:moveTo>
                  <a:pt x="9306928" y="0"/>
                </a:moveTo>
                <a:cubicBezTo>
                  <a:pt x="9321186" y="0"/>
                  <a:pt x="9334623" y="3516"/>
                  <a:pt x="9345916" y="10682"/>
                </a:cubicBezTo>
                <a:lnTo>
                  <a:pt x="9267940" y="10682"/>
                </a:lnTo>
                <a:cubicBezTo>
                  <a:pt x="9279233" y="3516"/>
                  <a:pt x="9292670" y="0"/>
                  <a:pt x="9306928" y="0"/>
                </a:cubicBezTo>
                <a:close/>
                <a:moveTo>
                  <a:pt x="8464388" y="0"/>
                </a:moveTo>
                <a:cubicBezTo>
                  <a:pt x="8478646" y="0"/>
                  <a:pt x="8492083" y="3516"/>
                  <a:pt x="8503376" y="10682"/>
                </a:cubicBezTo>
                <a:lnTo>
                  <a:pt x="8425400" y="10682"/>
                </a:lnTo>
                <a:cubicBezTo>
                  <a:pt x="8436693" y="3516"/>
                  <a:pt x="8450130" y="0"/>
                  <a:pt x="8464388" y="0"/>
                </a:cubicBezTo>
                <a:close/>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3" name="Oval 902"/>
          <p:cNvSpPr/>
          <p:nvPr/>
        </p:nvSpPr>
        <p:spPr>
          <a:xfrm>
            <a:off x="71204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4" name="Oval 903"/>
          <p:cNvSpPr/>
          <p:nvPr/>
        </p:nvSpPr>
        <p:spPr>
          <a:xfrm>
            <a:off x="3774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5" name="Oval 904"/>
          <p:cNvSpPr/>
          <p:nvPr/>
        </p:nvSpPr>
        <p:spPr>
          <a:xfrm>
            <a:off x="12203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6" name="Oval 905"/>
          <p:cNvSpPr/>
          <p:nvPr/>
        </p:nvSpPr>
        <p:spPr>
          <a:xfrm>
            <a:off x="20632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7" name="Oval 906"/>
          <p:cNvSpPr/>
          <p:nvPr/>
        </p:nvSpPr>
        <p:spPr>
          <a:xfrm>
            <a:off x="29060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8" name="Oval 907"/>
          <p:cNvSpPr/>
          <p:nvPr/>
        </p:nvSpPr>
        <p:spPr>
          <a:xfrm>
            <a:off x="374897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9" name="Oval 908"/>
          <p:cNvSpPr/>
          <p:nvPr/>
        </p:nvSpPr>
        <p:spPr>
          <a:xfrm>
            <a:off x="45918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0" name="Oval 909"/>
          <p:cNvSpPr/>
          <p:nvPr/>
        </p:nvSpPr>
        <p:spPr>
          <a:xfrm>
            <a:off x="54347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1" name="Oval 910"/>
          <p:cNvSpPr/>
          <p:nvPr/>
        </p:nvSpPr>
        <p:spPr>
          <a:xfrm>
            <a:off x="62776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2" name="Oval 911"/>
          <p:cNvSpPr/>
          <p:nvPr/>
        </p:nvSpPr>
        <p:spPr>
          <a:xfrm>
            <a:off x="88062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3" name="Oval 912"/>
          <p:cNvSpPr/>
          <p:nvPr/>
        </p:nvSpPr>
        <p:spPr>
          <a:xfrm>
            <a:off x="796337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4" name="Oval 913"/>
          <p:cNvSpPr/>
          <p:nvPr/>
        </p:nvSpPr>
        <p:spPr>
          <a:xfrm>
            <a:off x="104920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5" name="Oval 914"/>
          <p:cNvSpPr/>
          <p:nvPr/>
        </p:nvSpPr>
        <p:spPr>
          <a:xfrm>
            <a:off x="96491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6" name="Oval 915"/>
          <p:cNvSpPr/>
          <p:nvPr/>
        </p:nvSpPr>
        <p:spPr>
          <a:xfrm>
            <a:off x="113348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7" name="Oval 916"/>
          <p:cNvSpPr/>
          <p:nvPr/>
        </p:nvSpPr>
        <p:spPr>
          <a:xfrm>
            <a:off x="71204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8" name="Oval 917"/>
          <p:cNvSpPr/>
          <p:nvPr/>
        </p:nvSpPr>
        <p:spPr>
          <a:xfrm>
            <a:off x="3774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9" name="Oval 918"/>
          <p:cNvSpPr/>
          <p:nvPr/>
        </p:nvSpPr>
        <p:spPr>
          <a:xfrm>
            <a:off x="12203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0" name="Oval 919"/>
          <p:cNvSpPr/>
          <p:nvPr/>
        </p:nvSpPr>
        <p:spPr>
          <a:xfrm>
            <a:off x="20632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1" name="Oval 920"/>
          <p:cNvSpPr/>
          <p:nvPr/>
        </p:nvSpPr>
        <p:spPr>
          <a:xfrm>
            <a:off x="29060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2" name="Oval 921"/>
          <p:cNvSpPr/>
          <p:nvPr/>
        </p:nvSpPr>
        <p:spPr>
          <a:xfrm>
            <a:off x="374897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3" name="Oval 922"/>
          <p:cNvSpPr/>
          <p:nvPr/>
        </p:nvSpPr>
        <p:spPr>
          <a:xfrm>
            <a:off x="45918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4" name="Oval 923"/>
          <p:cNvSpPr/>
          <p:nvPr/>
        </p:nvSpPr>
        <p:spPr>
          <a:xfrm>
            <a:off x="54347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5" name="Oval 924"/>
          <p:cNvSpPr/>
          <p:nvPr/>
        </p:nvSpPr>
        <p:spPr>
          <a:xfrm>
            <a:off x="62776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6" name="Oval 925"/>
          <p:cNvSpPr/>
          <p:nvPr/>
        </p:nvSpPr>
        <p:spPr>
          <a:xfrm>
            <a:off x="88062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7" name="Oval 926"/>
          <p:cNvSpPr/>
          <p:nvPr/>
        </p:nvSpPr>
        <p:spPr>
          <a:xfrm>
            <a:off x="796337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8" name="Oval 927"/>
          <p:cNvSpPr/>
          <p:nvPr/>
        </p:nvSpPr>
        <p:spPr>
          <a:xfrm>
            <a:off x="104920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9" name="Oval 928"/>
          <p:cNvSpPr/>
          <p:nvPr/>
        </p:nvSpPr>
        <p:spPr>
          <a:xfrm>
            <a:off x="96491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0" name="Oval 929"/>
          <p:cNvSpPr/>
          <p:nvPr/>
        </p:nvSpPr>
        <p:spPr>
          <a:xfrm>
            <a:off x="113348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1" name="Oval 930"/>
          <p:cNvSpPr/>
          <p:nvPr/>
        </p:nvSpPr>
        <p:spPr>
          <a:xfrm>
            <a:off x="71204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2" name="Oval 931"/>
          <p:cNvSpPr/>
          <p:nvPr/>
        </p:nvSpPr>
        <p:spPr>
          <a:xfrm>
            <a:off x="3774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3" name="Oval 932"/>
          <p:cNvSpPr/>
          <p:nvPr/>
        </p:nvSpPr>
        <p:spPr>
          <a:xfrm>
            <a:off x="12203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4" name="Oval 933"/>
          <p:cNvSpPr/>
          <p:nvPr/>
        </p:nvSpPr>
        <p:spPr>
          <a:xfrm>
            <a:off x="20632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5" name="Oval 934"/>
          <p:cNvSpPr/>
          <p:nvPr/>
        </p:nvSpPr>
        <p:spPr>
          <a:xfrm>
            <a:off x="29060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6" name="Oval 935"/>
          <p:cNvSpPr/>
          <p:nvPr/>
        </p:nvSpPr>
        <p:spPr>
          <a:xfrm>
            <a:off x="374897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7" name="Oval 936"/>
          <p:cNvSpPr/>
          <p:nvPr/>
        </p:nvSpPr>
        <p:spPr>
          <a:xfrm>
            <a:off x="45918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8" name="Oval 937"/>
          <p:cNvSpPr/>
          <p:nvPr/>
        </p:nvSpPr>
        <p:spPr>
          <a:xfrm>
            <a:off x="54347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9" name="Oval 938"/>
          <p:cNvSpPr/>
          <p:nvPr/>
        </p:nvSpPr>
        <p:spPr>
          <a:xfrm>
            <a:off x="62776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0" name="Oval 939"/>
          <p:cNvSpPr/>
          <p:nvPr/>
        </p:nvSpPr>
        <p:spPr>
          <a:xfrm>
            <a:off x="88062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1" name="Oval 940"/>
          <p:cNvSpPr/>
          <p:nvPr/>
        </p:nvSpPr>
        <p:spPr>
          <a:xfrm>
            <a:off x="796337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2" name="Oval 941"/>
          <p:cNvSpPr/>
          <p:nvPr/>
        </p:nvSpPr>
        <p:spPr>
          <a:xfrm>
            <a:off x="104920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3" name="Oval 942"/>
          <p:cNvSpPr/>
          <p:nvPr/>
        </p:nvSpPr>
        <p:spPr>
          <a:xfrm>
            <a:off x="96491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4" name="Oval 943"/>
          <p:cNvSpPr/>
          <p:nvPr/>
        </p:nvSpPr>
        <p:spPr>
          <a:xfrm>
            <a:off x="113348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5" name="Oval 944"/>
          <p:cNvSpPr/>
          <p:nvPr/>
        </p:nvSpPr>
        <p:spPr>
          <a:xfrm>
            <a:off x="71204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6" name="Oval 945"/>
          <p:cNvSpPr/>
          <p:nvPr/>
        </p:nvSpPr>
        <p:spPr>
          <a:xfrm>
            <a:off x="3774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7" name="Oval 946"/>
          <p:cNvSpPr/>
          <p:nvPr/>
        </p:nvSpPr>
        <p:spPr>
          <a:xfrm>
            <a:off x="12203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8" name="Oval 947"/>
          <p:cNvSpPr/>
          <p:nvPr/>
        </p:nvSpPr>
        <p:spPr>
          <a:xfrm>
            <a:off x="20632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9" name="Oval 948"/>
          <p:cNvSpPr/>
          <p:nvPr/>
        </p:nvSpPr>
        <p:spPr>
          <a:xfrm>
            <a:off x="29060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0" name="Oval 949"/>
          <p:cNvSpPr/>
          <p:nvPr/>
        </p:nvSpPr>
        <p:spPr>
          <a:xfrm>
            <a:off x="374897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1" name="Oval 950"/>
          <p:cNvSpPr/>
          <p:nvPr/>
        </p:nvSpPr>
        <p:spPr>
          <a:xfrm>
            <a:off x="45918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2" name="Oval 951"/>
          <p:cNvSpPr/>
          <p:nvPr/>
        </p:nvSpPr>
        <p:spPr>
          <a:xfrm>
            <a:off x="54347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3" name="Oval 952"/>
          <p:cNvSpPr/>
          <p:nvPr/>
        </p:nvSpPr>
        <p:spPr>
          <a:xfrm>
            <a:off x="62776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4" name="Oval 953"/>
          <p:cNvSpPr/>
          <p:nvPr/>
        </p:nvSpPr>
        <p:spPr>
          <a:xfrm>
            <a:off x="88062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5" name="Oval 954"/>
          <p:cNvSpPr/>
          <p:nvPr/>
        </p:nvSpPr>
        <p:spPr>
          <a:xfrm>
            <a:off x="796337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6" name="Oval 955"/>
          <p:cNvSpPr/>
          <p:nvPr/>
        </p:nvSpPr>
        <p:spPr>
          <a:xfrm>
            <a:off x="104920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7" name="Oval 956"/>
          <p:cNvSpPr/>
          <p:nvPr/>
        </p:nvSpPr>
        <p:spPr>
          <a:xfrm>
            <a:off x="96491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8" name="Oval 957"/>
          <p:cNvSpPr/>
          <p:nvPr/>
        </p:nvSpPr>
        <p:spPr>
          <a:xfrm>
            <a:off x="113348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9" name="Oval 958"/>
          <p:cNvSpPr/>
          <p:nvPr/>
        </p:nvSpPr>
        <p:spPr>
          <a:xfrm>
            <a:off x="71204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0" name="Oval 959"/>
          <p:cNvSpPr/>
          <p:nvPr/>
        </p:nvSpPr>
        <p:spPr>
          <a:xfrm>
            <a:off x="3774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1" name="Oval 960"/>
          <p:cNvSpPr/>
          <p:nvPr/>
        </p:nvSpPr>
        <p:spPr>
          <a:xfrm>
            <a:off x="12203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2" name="Oval 961"/>
          <p:cNvSpPr/>
          <p:nvPr/>
        </p:nvSpPr>
        <p:spPr>
          <a:xfrm>
            <a:off x="20632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3" name="Oval 962"/>
          <p:cNvSpPr/>
          <p:nvPr/>
        </p:nvSpPr>
        <p:spPr>
          <a:xfrm>
            <a:off x="29060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4" name="Oval 963"/>
          <p:cNvSpPr/>
          <p:nvPr/>
        </p:nvSpPr>
        <p:spPr>
          <a:xfrm>
            <a:off x="374897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5" name="Oval 964"/>
          <p:cNvSpPr/>
          <p:nvPr/>
        </p:nvSpPr>
        <p:spPr>
          <a:xfrm>
            <a:off x="45918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6" name="Oval 965"/>
          <p:cNvSpPr/>
          <p:nvPr/>
        </p:nvSpPr>
        <p:spPr>
          <a:xfrm>
            <a:off x="54347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7" name="Oval 966"/>
          <p:cNvSpPr/>
          <p:nvPr/>
        </p:nvSpPr>
        <p:spPr>
          <a:xfrm>
            <a:off x="62776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8" name="Oval 967"/>
          <p:cNvSpPr/>
          <p:nvPr/>
        </p:nvSpPr>
        <p:spPr>
          <a:xfrm>
            <a:off x="88062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9" name="Oval 968"/>
          <p:cNvSpPr/>
          <p:nvPr/>
        </p:nvSpPr>
        <p:spPr>
          <a:xfrm>
            <a:off x="796337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0" name="Oval 969"/>
          <p:cNvSpPr/>
          <p:nvPr/>
        </p:nvSpPr>
        <p:spPr>
          <a:xfrm>
            <a:off x="104920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1" name="Oval 970"/>
          <p:cNvSpPr/>
          <p:nvPr/>
        </p:nvSpPr>
        <p:spPr>
          <a:xfrm>
            <a:off x="96491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2" name="Oval 971"/>
          <p:cNvSpPr/>
          <p:nvPr/>
        </p:nvSpPr>
        <p:spPr>
          <a:xfrm>
            <a:off x="113348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ru-RU"/>
              <a:t>Образец заголовка</a:t>
            </a:r>
            <a:endParaRPr lang="en-US" dirty="0"/>
          </a:p>
        </p:txBody>
      </p:sp>
      <p:sp>
        <p:nvSpPr>
          <p:cNvPr id="3" name="Text Placeholder 2"/>
          <p:cNvSpPr>
            <a:spLocks noGrp="1"/>
          </p:cNvSpPr>
          <p:nvPr>
            <p:ph type="body" idx="1"/>
          </p:nvPr>
        </p:nvSpPr>
        <p:spPr>
          <a:xfrm>
            <a:off x="8610600" y="4960137"/>
            <a:ext cx="3200400" cy="1463040"/>
          </a:xfrm>
        </p:spPr>
        <p:txBody>
          <a:bodyPr lIns="91440" tIns="45720" rIns="91440" bIns="4572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E99485F-F1AD-45BA-9BDC-0CB3CC91A2F6}" type="datetimeFigureOut">
              <a:rPr lang="kk-KZ" smtClean="0"/>
              <a:t>28-сәу-20</a:t>
            </a:fld>
            <a:endParaRPr lang="kk-KZ"/>
          </a:p>
        </p:txBody>
      </p:sp>
      <p:sp>
        <p:nvSpPr>
          <p:cNvPr id="5" name="Footer Placeholder 4"/>
          <p:cNvSpPr>
            <a:spLocks noGrp="1"/>
          </p:cNvSpPr>
          <p:nvPr>
            <p:ph type="ftr" sz="quarter" idx="11"/>
          </p:nvPr>
        </p:nvSpPr>
        <p:spPr/>
        <p:txBody>
          <a:bodyPr/>
          <a:lstStyle/>
          <a:p>
            <a:endParaRPr lang="kk-KZ"/>
          </a:p>
        </p:txBody>
      </p:sp>
      <p:sp>
        <p:nvSpPr>
          <p:cNvPr id="6" name="Slide Number Placeholder 5"/>
          <p:cNvSpPr>
            <a:spLocks noGrp="1"/>
          </p:cNvSpPr>
          <p:nvPr>
            <p:ph type="sldNum" sz="quarter" idx="12"/>
          </p:nvPr>
        </p:nvSpPr>
        <p:spPr/>
        <p:txBody>
          <a:bodyPr/>
          <a:lstStyle/>
          <a:p>
            <a:fld id="{D83731FF-16A8-4335-BD3F-4F5ACA693046}" type="slidenum">
              <a:rPr lang="kk-KZ" smtClean="0"/>
              <a:t>‹#›</a:t>
            </a:fld>
            <a:endParaRPr lang="kk-KZ"/>
          </a:p>
        </p:txBody>
      </p:sp>
      <p:cxnSp>
        <p:nvCxnSpPr>
          <p:cNvPr id="8" name="Straight Connector 7"/>
          <p:cNvCxnSpPr/>
          <p:nvPr/>
        </p:nvCxnSpPr>
        <p:spPr>
          <a:xfrm flipV="1">
            <a:off x="8386842" y="5264106"/>
            <a:ext cx="0" cy="914400"/>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6019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AE99485F-F1AD-45BA-9BDC-0CB3CC91A2F6}" type="datetimeFigureOut">
              <a:rPr lang="kk-KZ" smtClean="0"/>
              <a:t>28-сәу-20</a:t>
            </a:fld>
            <a:endParaRPr lang="kk-KZ"/>
          </a:p>
        </p:txBody>
      </p:sp>
      <p:sp>
        <p:nvSpPr>
          <p:cNvPr id="6" name="Footer Placeholder 5"/>
          <p:cNvSpPr>
            <a:spLocks noGrp="1"/>
          </p:cNvSpPr>
          <p:nvPr>
            <p:ph type="ftr" sz="quarter" idx="11"/>
          </p:nvPr>
        </p:nvSpPr>
        <p:spPr/>
        <p:txBody>
          <a:bodyPr/>
          <a:lstStyle/>
          <a:p>
            <a:endParaRPr lang="kk-KZ"/>
          </a:p>
        </p:txBody>
      </p:sp>
      <p:sp>
        <p:nvSpPr>
          <p:cNvPr id="7" name="Slide Number Placeholder 6"/>
          <p:cNvSpPr>
            <a:spLocks noGrp="1"/>
          </p:cNvSpPr>
          <p:nvPr>
            <p:ph type="sldNum" sz="quarter" idx="12"/>
          </p:nvPr>
        </p:nvSpPr>
        <p:spPr/>
        <p:txBody>
          <a:bodyPr/>
          <a:lstStyle/>
          <a:p>
            <a:fld id="{D83731FF-16A8-4335-BD3F-4F5ACA693046}" type="slidenum">
              <a:rPr lang="kk-KZ" smtClean="0"/>
              <a:t>‹#›</a:t>
            </a:fld>
            <a:endParaRPr lang="kk-KZ"/>
          </a:p>
        </p:txBody>
      </p:sp>
    </p:spTree>
    <p:extLst>
      <p:ext uri="{BB962C8B-B14F-4D97-AF65-F5344CB8AC3E}">
        <p14:creationId xmlns:p14="http://schemas.microsoft.com/office/powerpoint/2010/main" val="3995528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3"/>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24128" y="2967788"/>
            <a:ext cx="475488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3"/>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ru-RU"/>
              <a:t>Образец текста</a:t>
            </a:r>
          </a:p>
        </p:txBody>
      </p:sp>
      <p:sp>
        <p:nvSpPr>
          <p:cNvPr id="6" name="Content Placeholder 5"/>
          <p:cNvSpPr>
            <a:spLocks noGrp="1"/>
          </p:cNvSpPr>
          <p:nvPr>
            <p:ph sz="quarter" idx="4"/>
          </p:nvPr>
        </p:nvSpPr>
        <p:spPr>
          <a:xfrm>
            <a:off x="5989320" y="2967788"/>
            <a:ext cx="4754880" cy="33415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AE99485F-F1AD-45BA-9BDC-0CB3CC91A2F6}" type="datetimeFigureOut">
              <a:rPr lang="kk-KZ" smtClean="0"/>
              <a:t>28-сәу-20</a:t>
            </a:fld>
            <a:endParaRPr lang="kk-KZ"/>
          </a:p>
        </p:txBody>
      </p:sp>
      <p:sp>
        <p:nvSpPr>
          <p:cNvPr id="8" name="Footer Placeholder 7"/>
          <p:cNvSpPr>
            <a:spLocks noGrp="1"/>
          </p:cNvSpPr>
          <p:nvPr>
            <p:ph type="ftr" sz="quarter" idx="11"/>
          </p:nvPr>
        </p:nvSpPr>
        <p:spPr/>
        <p:txBody>
          <a:bodyPr/>
          <a:lstStyle/>
          <a:p>
            <a:endParaRPr lang="kk-KZ"/>
          </a:p>
        </p:txBody>
      </p:sp>
      <p:sp>
        <p:nvSpPr>
          <p:cNvPr id="9" name="Slide Number Placeholder 8"/>
          <p:cNvSpPr>
            <a:spLocks noGrp="1"/>
          </p:cNvSpPr>
          <p:nvPr>
            <p:ph type="sldNum" sz="quarter" idx="12"/>
          </p:nvPr>
        </p:nvSpPr>
        <p:spPr/>
        <p:txBody>
          <a:bodyPr/>
          <a:lstStyle/>
          <a:p>
            <a:fld id="{D83731FF-16A8-4335-BD3F-4F5ACA693046}" type="slidenum">
              <a:rPr lang="kk-KZ" smtClean="0"/>
              <a:t>‹#›</a:t>
            </a:fld>
            <a:endParaRPr lang="kk-KZ"/>
          </a:p>
        </p:txBody>
      </p:sp>
    </p:spTree>
    <p:extLst>
      <p:ext uri="{BB962C8B-B14F-4D97-AF65-F5344CB8AC3E}">
        <p14:creationId xmlns:p14="http://schemas.microsoft.com/office/powerpoint/2010/main" val="282459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AE99485F-F1AD-45BA-9BDC-0CB3CC91A2F6}" type="datetimeFigureOut">
              <a:rPr lang="kk-KZ" smtClean="0"/>
              <a:t>28-сәу-20</a:t>
            </a:fld>
            <a:endParaRPr lang="kk-KZ"/>
          </a:p>
        </p:txBody>
      </p:sp>
      <p:sp>
        <p:nvSpPr>
          <p:cNvPr id="4" name="Footer Placeholder 3"/>
          <p:cNvSpPr>
            <a:spLocks noGrp="1"/>
          </p:cNvSpPr>
          <p:nvPr>
            <p:ph type="ftr" sz="quarter" idx="11"/>
          </p:nvPr>
        </p:nvSpPr>
        <p:spPr/>
        <p:txBody>
          <a:bodyPr/>
          <a:lstStyle/>
          <a:p>
            <a:endParaRPr lang="kk-KZ"/>
          </a:p>
        </p:txBody>
      </p:sp>
      <p:sp>
        <p:nvSpPr>
          <p:cNvPr id="5" name="Slide Number Placeholder 4"/>
          <p:cNvSpPr>
            <a:spLocks noGrp="1"/>
          </p:cNvSpPr>
          <p:nvPr>
            <p:ph type="sldNum" sz="quarter" idx="12"/>
          </p:nvPr>
        </p:nvSpPr>
        <p:spPr/>
        <p:txBody>
          <a:bodyPr/>
          <a:lstStyle/>
          <a:p>
            <a:fld id="{D83731FF-16A8-4335-BD3F-4F5ACA693046}" type="slidenum">
              <a:rPr lang="kk-KZ" smtClean="0"/>
              <a:t>‹#›</a:t>
            </a:fld>
            <a:endParaRPr lang="kk-KZ"/>
          </a:p>
        </p:txBody>
      </p:sp>
    </p:spTree>
    <p:extLst>
      <p:ext uri="{BB962C8B-B14F-4D97-AF65-F5344CB8AC3E}">
        <p14:creationId xmlns:p14="http://schemas.microsoft.com/office/powerpoint/2010/main" val="1590954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99485F-F1AD-45BA-9BDC-0CB3CC91A2F6}" type="datetimeFigureOut">
              <a:rPr lang="kk-KZ" smtClean="0"/>
              <a:t>28-сәу-20</a:t>
            </a:fld>
            <a:endParaRPr lang="kk-KZ"/>
          </a:p>
        </p:txBody>
      </p:sp>
      <p:sp>
        <p:nvSpPr>
          <p:cNvPr id="3" name="Footer Placeholder 2"/>
          <p:cNvSpPr>
            <a:spLocks noGrp="1"/>
          </p:cNvSpPr>
          <p:nvPr>
            <p:ph type="ftr" sz="quarter" idx="11"/>
          </p:nvPr>
        </p:nvSpPr>
        <p:spPr/>
        <p:txBody>
          <a:bodyPr/>
          <a:lstStyle/>
          <a:p>
            <a:endParaRPr lang="kk-KZ"/>
          </a:p>
        </p:txBody>
      </p:sp>
      <p:sp>
        <p:nvSpPr>
          <p:cNvPr id="4" name="Slide Number Placeholder 3"/>
          <p:cNvSpPr>
            <a:spLocks noGrp="1"/>
          </p:cNvSpPr>
          <p:nvPr>
            <p:ph type="sldNum" sz="quarter" idx="12"/>
          </p:nvPr>
        </p:nvSpPr>
        <p:spPr/>
        <p:txBody>
          <a:bodyPr/>
          <a:lstStyle/>
          <a:p>
            <a:fld id="{D83731FF-16A8-4335-BD3F-4F5ACA693046}" type="slidenum">
              <a:rPr lang="kk-KZ" smtClean="0"/>
              <a:t>‹#›</a:t>
            </a:fld>
            <a:endParaRPr lang="kk-KZ"/>
          </a:p>
        </p:txBody>
      </p:sp>
    </p:spTree>
    <p:extLst>
      <p:ext uri="{BB962C8B-B14F-4D97-AF65-F5344CB8AC3E}">
        <p14:creationId xmlns:p14="http://schemas.microsoft.com/office/powerpoint/2010/main" val="3849524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ru-RU"/>
              <a:t>Образец заголовка</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AE99485F-F1AD-45BA-9BDC-0CB3CC91A2F6}" type="datetimeFigureOut">
              <a:rPr lang="kk-KZ" smtClean="0"/>
              <a:t>28-сәу-20</a:t>
            </a:fld>
            <a:endParaRPr lang="kk-KZ"/>
          </a:p>
        </p:txBody>
      </p:sp>
      <p:sp>
        <p:nvSpPr>
          <p:cNvPr id="6" name="Footer Placeholder 5"/>
          <p:cNvSpPr>
            <a:spLocks noGrp="1"/>
          </p:cNvSpPr>
          <p:nvPr>
            <p:ph type="ftr" sz="quarter" idx="11"/>
          </p:nvPr>
        </p:nvSpPr>
        <p:spPr/>
        <p:txBody>
          <a:bodyPr/>
          <a:lstStyle/>
          <a:p>
            <a:endParaRPr lang="kk-KZ"/>
          </a:p>
        </p:txBody>
      </p:sp>
      <p:sp>
        <p:nvSpPr>
          <p:cNvPr id="7" name="Slide Number Placeholder 6"/>
          <p:cNvSpPr>
            <a:spLocks noGrp="1"/>
          </p:cNvSpPr>
          <p:nvPr>
            <p:ph type="sldNum" sz="quarter" idx="12"/>
          </p:nvPr>
        </p:nvSpPr>
        <p:spPr/>
        <p:txBody>
          <a:bodyPr/>
          <a:lstStyle/>
          <a:p>
            <a:fld id="{D83731FF-16A8-4335-BD3F-4F5ACA693046}" type="slidenum">
              <a:rPr lang="kk-KZ" smtClean="0"/>
              <a:t>‹#›</a:t>
            </a:fld>
            <a:endParaRPr lang="kk-KZ"/>
          </a:p>
        </p:txBody>
      </p:sp>
    </p:spTree>
    <p:extLst>
      <p:ext uri="{BB962C8B-B14F-4D97-AF65-F5344CB8AC3E}">
        <p14:creationId xmlns:p14="http://schemas.microsoft.com/office/powerpoint/2010/main" val="1936297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ru-RU"/>
              <a:t>Образец заголовка</a:t>
            </a:r>
            <a:endParaRPr lang="en-US" dirty="0"/>
          </a:p>
        </p:txBody>
      </p:sp>
      <p:sp>
        <p:nvSpPr>
          <p:cNvPr id="3" name="Picture Placeholder 2"/>
          <p:cNvSpPr>
            <a:spLocks noGrp="1" noChangeAspect="1"/>
          </p:cNvSpPr>
          <p:nvPr>
            <p:ph type="pic" idx="1"/>
          </p:nvPr>
        </p:nvSpPr>
        <p:spPr>
          <a:xfrm>
            <a:off x="0" y="-1"/>
            <a:ext cx="12188952" cy="4572000"/>
          </a:xfrm>
          <a:solidFill>
            <a:schemeClr val="accent3">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AE99485F-F1AD-45BA-9BDC-0CB3CC91A2F6}" type="datetimeFigureOut">
              <a:rPr lang="kk-KZ" smtClean="0"/>
              <a:t>28-сәу-20</a:t>
            </a:fld>
            <a:endParaRPr lang="kk-KZ"/>
          </a:p>
        </p:txBody>
      </p:sp>
      <p:sp>
        <p:nvSpPr>
          <p:cNvPr id="6" name="Footer Placeholder 5"/>
          <p:cNvSpPr>
            <a:spLocks noGrp="1"/>
          </p:cNvSpPr>
          <p:nvPr>
            <p:ph type="ftr" sz="quarter" idx="11"/>
          </p:nvPr>
        </p:nvSpPr>
        <p:spPr/>
        <p:txBody>
          <a:bodyPr/>
          <a:lstStyle/>
          <a:p>
            <a:endParaRPr lang="kk-KZ"/>
          </a:p>
        </p:txBody>
      </p:sp>
      <p:sp>
        <p:nvSpPr>
          <p:cNvPr id="7" name="Slide Number Placeholder 6"/>
          <p:cNvSpPr>
            <a:spLocks noGrp="1"/>
          </p:cNvSpPr>
          <p:nvPr>
            <p:ph type="sldNum" sz="quarter" idx="12"/>
          </p:nvPr>
        </p:nvSpPr>
        <p:spPr/>
        <p:txBody>
          <a:bodyPr/>
          <a:lstStyle/>
          <a:p>
            <a:fld id="{D83731FF-16A8-4335-BD3F-4F5ACA693046}" type="slidenum">
              <a:rPr lang="kk-KZ" smtClean="0"/>
              <a:t>‹#›</a:t>
            </a:fld>
            <a:endParaRPr lang="kk-KZ"/>
          </a:p>
        </p:txBody>
      </p:sp>
      <p:cxnSp>
        <p:nvCxnSpPr>
          <p:cNvPr id="9" name="Straight Connector 8"/>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5083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E99485F-F1AD-45BA-9BDC-0CB3CC91A2F6}" type="datetimeFigureOut">
              <a:rPr lang="kk-KZ" smtClean="0"/>
              <a:t>28-сәу-20</a:t>
            </a:fld>
            <a:endParaRPr lang="kk-KZ"/>
          </a:p>
        </p:txBody>
      </p:sp>
      <p:sp>
        <p:nvSpPr>
          <p:cNvPr id="5" name="Footer Placeholder 4"/>
          <p:cNvSpPr>
            <a:spLocks noGrp="1"/>
          </p:cNvSpPr>
          <p:nvPr>
            <p:ph type="ftr" sz="quarter" idx="11"/>
          </p:nvPr>
        </p:nvSpPr>
        <p:spPr/>
        <p:txBody>
          <a:bodyPr/>
          <a:lstStyle/>
          <a:p>
            <a:endParaRPr lang="kk-KZ"/>
          </a:p>
        </p:txBody>
      </p:sp>
      <p:sp>
        <p:nvSpPr>
          <p:cNvPr id="6" name="Slide Number Placeholder 5"/>
          <p:cNvSpPr>
            <a:spLocks noGrp="1"/>
          </p:cNvSpPr>
          <p:nvPr>
            <p:ph type="sldNum" sz="quarter" idx="12"/>
          </p:nvPr>
        </p:nvSpPr>
        <p:spPr/>
        <p:txBody>
          <a:bodyPr/>
          <a:lstStyle/>
          <a:p>
            <a:fld id="{D83731FF-16A8-4335-BD3F-4F5ACA693046}" type="slidenum">
              <a:rPr lang="kk-KZ" smtClean="0"/>
              <a:t>‹#›</a:t>
            </a:fld>
            <a:endParaRPr lang="kk-KZ"/>
          </a:p>
        </p:txBody>
      </p:sp>
    </p:spTree>
    <p:extLst>
      <p:ext uri="{BB962C8B-B14F-4D97-AF65-F5344CB8AC3E}">
        <p14:creationId xmlns:p14="http://schemas.microsoft.com/office/powerpoint/2010/main" val="1305811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ru-RU"/>
              <a:t>Образец заголовка</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E99485F-F1AD-45BA-9BDC-0CB3CC91A2F6}" type="datetimeFigureOut">
              <a:rPr lang="kk-KZ" smtClean="0"/>
              <a:t>28-сәу-20</a:t>
            </a:fld>
            <a:endParaRPr lang="kk-KZ"/>
          </a:p>
        </p:txBody>
      </p:sp>
      <p:sp>
        <p:nvSpPr>
          <p:cNvPr id="5" name="Footer Placeholder 4"/>
          <p:cNvSpPr>
            <a:spLocks noGrp="1"/>
          </p:cNvSpPr>
          <p:nvPr>
            <p:ph type="ftr" sz="quarter" idx="11"/>
          </p:nvPr>
        </p:nvSpPr>
        <p:spPr/>
        <p:txBody>
          <a:bodyPr/>
          <a:lstStyle/>
          <a:p>
            <a:endParaRPr lang="kk-KZ"/>
          </a:p>
        </p:txBody>
      </p:sp>
      <p:sp>
        <p:nvSpPr>
          <p:cNvPr id="6" name="Slide Number Placeholder 5"/>
          <p:cNvSpPr>
            <a:spLocks noGrp="1"/>
          </p:cNvSpPr>
          <p:nvPr>
            <p:ph type="sldNum" sz="quarter" idx="12"/>
          </p:nvPr>
        </p:nvSpPr>
        <p:spPr/>
        <p:txBody>
          <a:bodyPr/>
          <a:lstStyle/>
          <a:p>
            <a:fld id="{D83731FF-16A8-4335-BD3F-4F5ACA693046}" type="slidenum">
              <a:rPr lang="kk-KZ" smtClean="0"/>
              <a:t>‹#›</a:t>
            </a:fld>
            <a:endParaRPr lang="kk-KZ"/>
          </a:p>
        </p:txBody>
      </p:sp>
      <p:cxnSp>
        <p:nvCxnSpPr>
          <p:cNvPr id="7" name="Straight Connector 6"/>
          <p:cNvCxnSpPr/>
          <p:nvPr/>
        </p:nvCxnSpPr>
        <p:spPr>
          <a:xfrm rot="5400000" flipV="1">
            <a:off x="10058400" y="59263"/>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317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AE99485F-F1AD-45BA-9BDC-0CB3CC91A2F6}" type="datetimeFigureOut">
              <a:rPr lang="kk-KZ" smtClean="0"/>
              <a:t>28-сәу-20</a:t>
            </a:fld>
            <a:endParaRPr lang="kk-KZ"/>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kk-KZ"/>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D83731FF-16A8-4335-BD3F-4F5ACA693046}" type="slidenum">
              <a:rPr lang="kk-KZ" smtClean="0"/>
              <a:t>‹#›</a:t>
            </a:fld>
            <a:endParaRPr lang="kk-KZ"/>
          </a:p>
        </p:txBody>
      </p:sp>
      <p:cxnSp>
        <p:nvCxnSpPr>
          <p:cNvPr id="7" name="Straight Connector 6"/>
          <p:cNvCxnSpPr/>
          <p:nvPr/>
        </p:nvCxnSpPr>
        <p:spPr>
          <a:xfrm flipV="1">
            <a:off x="762000" y="826324"/>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6421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3"/>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7A7CAD5-3845-4C3F-AC91-35BE6C5E2C3F}"/>
              </a:ext>
            </a:extLst>
          </p:cNvPr>
          <p:cNvSpPr>
            <a:spLocks noGrp="1"/>
          </p:cNvSpPr>
          <p:nvPr>
            <p:ph type="ctrTitle"/>
          </p:nvPr>
        </p:nvSpPr>
        <p:spPr/>
        <p:txBody>
          <a:bodyPr/>
          <a:lstStyle/>
          <a:p>
            <a:r>
              <a:rPr lang="kk-KZ"/>
              <a:t>Капитал мен резервтер аудиті</a:t>
            </a:r>
          </a:p>
        </p:txBody>
      </p:sp>
      <p:sp>
        <p:nvSpPr>
          <p:cNvPr id="3" name="Подзаголовок 2">
            <a:extLst>
              <a:ext uri="{FF2B5EF4-FFF2-40B4-BE49-F238E27FC236}">
                <a16:creationId xmlns:a16="http://schemas.microsoft.com/office/drawing/2014/main" id="{0F06D32E-4F1A-46B1-A297-170BD6AFDD8B}"/>
              </a:ext>
            </a:extLst>
          </p:cNvPr>
          <p:cNvSpPr>
            <a:spLocks noGrp="1"/>
          </p:cNvSpPr>
          <p:nvPr>
            <p:ph type="subTitle" idx="1"/>
          </p:nvPr>
        </p:nvSpPr>
        <p:spPr/>
        <p:txBody>
          <a:bodyPr/>
          <a:lstStyle/>
          <a:p>
            <a:r>
              <a:rPr lang="kk-KZ"/>
              <a:t>Қадылов Эльдар</a:t>
            </a:r>
          </a:p>
        </p:txBody>
      </p:sp>
      <p:pic>
        <p:nvPicPr>
          <p:cNvPr id="5" name="Рисунок 4">
            <a:extLst>
              <a:ext uri="{FF2B5EF4-FFF2-40B4-BE49-F238E27FC236}">
                <a16:creationId xmlns:a16="http://schemas.microsoft.com/office/drawing/2014/main" id="{10D7B510-FECD-4690-A49D-ABA6DF9576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0484" y="434823"/>
            <a:ext cx="5879709" cy="3919806"/>
          </a:xfrm>
          <a:prstGeom prst="rect">
            <a:avLst/>
          </a:prstGeom>
          <a:ln>
            <a:noFill/>
          </a:ln>
          <a:effectLst>
            <a:outerShdw blurRad="482600" sx="108000" sy="108000" algn="ctr" rotWithShape="0">
              <a:srgbClr val="000000">
                <a:alpha val="58000"/>
              </a:srgbClr>
            </a:outerShdw>
            <a:softEdge rad="112500"/>
          </a:effectLst>
        </p:spPr>
      </p:pic>
    </p:spTree>
    <p:extLst>
      <p:ext uri="{BB962C8B-B14F-4D97-AF65-F5344CB8AC3E}">
        <p14:creationId xmlns:p14="http://schemas.microsoft.com/office/powerpoint/2010/main" val="7113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23FFB2-B55A-481F-9E8A-AC7A3266CF9F}"/>
              </a:ext>
            </a:extLst>
          </p:cNvPr>
          <p:cNvSpPr>
            <a:spLocks noGrp="1"/>
          </p:cNvSpPr>
          <p:nvPr>
            <p:ph type="title"/>
          </p:nvPr>
        </p:nvSpPr>
        <p:spPr/>
        <p:txBody>
          <a:bodyPr/>
          <a:lstStyle/>
          <a:p>
            <a:r>
              <a:rPr lang="kk-KZ">
                <a:latin typeface="Times New Roman" panose="02020603050405020304" pitchFamily="18" charset="0"/>
                <a:cs typeface="Times New Roman" panose="02020603050405020304" pitchFamily="18" charset="0"/>
              </a:rPr>
              <a:t>Капитал</a:t>
            </a:r>
          </a:p>
        </p:txBody>
      </p:sp>
      <p:sp>
        <p:nvSpPr>
          <p:cNvPr id="3" name="Объект 2">
            <a:extLst>
              <a:ext uri="{FF2B5EF4-FFF2-40B4-BE49-F238E27FC236}">
                <a16:creationId xmlns:a16="http://schemas.microsoft.com/office/drawing/2014/main" id="{555201DF-6EA3-4545-8978-F9D692BC62C4}"/>
              </a:ext>
            </a:extLst>
          </p:cNvPr>
          <p:cNvSpPr>
            <a:spLocks noGrp="1"/>
          </p:cNvSpPr>
          <p:nvPr>
            <p:ph idx="1"/>
          </p:nvPr>
        </p:nvSpPr>
        <p:spPr/>
        <p:txBody>
          <a:bodyPr>
            <a:normAutofit/>
          </a:bodyPr>
          <a:lstStyle/>
          <a:p>
            <a:pPr algn="just"/>
            <a:r>
              <a:rPr lang="kk-KZ" sz="2800">
                <a:latin typeface="Times New Roman" panose="02020603050405020304" pitchFamily="18" charset="0"/>
                <a:cs typeface="Times New Roman" panose="02020603050405020304" pitchFamily="18" charset="0"/>
              </a:rPr>
              <a:t>Капитал деп келешек игілікті өндіруді молайту үшін пайдаланатын қазіргі игілікті айтуға болады. Капитал латын  сөзінен басты мүлік деген ұғымды білдіреді.</a:t>
            </a:r>
          </a:p>
          <a:p>
            <a:pPr algn="just"/>
            <a:r>
              <a:rPr lang="kk-KZ" sz="2800" b="1">
                <a:latin typeface="Times New Roman" panose="02020603050405020304" pitchFamily="18" charset="0"/>
                <a:cs typeface="Times New Roman" panose="02020603050405020304" pitchFamily="18" charset="0"/>
              </a:rPr>
              <a:t>Капитал</a:t>
            </a:r>
            <a:r>
              <a:rPr lang="kk-KZ" sz="2800">
                <a:latin typeface="Times New Roman" panose="02020603050405020304" pitchFamily="18" charset="0"/>
                <a:cs typeface="Times New Roman" panose="02020603050405020304" pitchFamily="18" charset="0"/>
              </a:rPr>
              <a:t> – бұл дара кәсіпкер тұлғаның немесе ұйымның активтеріндегі барлық міндеттемелер шегеріліп тасталғаннан кейінгі қалған үлес.</a:t>
            </a:r>
          </a:p>
        </p:txBody>
      </p:sp>
    </p:spTree>
    <p:extLst>
      <p:ext uri="{BB962C8B-B14F-4D97-AF65-F5344CB8AC3E}">
        <p14:creationId xmlns:p14="http://schemas.microsoft.com/office/powerpoint/2010/main" val="2667682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B59AB72-8C34-4F48-8C5B-F847AE37BE05}"/>
              </a:ext>
            </a:extLst>
          </p:cNvPr>
          <p:cNvSpPr>
            <a:spLocks noGrp="1"/>
          </p:cNvSpPr>
          <p:nvPr>
            <p:ph type="title"/>
          </p:nvPr>
        </p:nvSpPr>
        <p:spPr>
          <a:xfrm>
            <a:off x="1024127" y="261659"/>
            <a:ext cx="9720072" cy="1499616"/>
          </a:xfrm>
        </p:spPr>
        <p:txBody>
          <a:bodyPr>
            <a:normAutofit fontScale="90000"/>
          </a:bodyPr>
          <a:lstStyle/>
          <a:p>
            <a:r>
              <a:rPr lang="kk-KZ" sz="5400">
                <a:latin typeface="Times New Roman" panose="02020603050405020304" pitchFamily="18" charset="0"/>
                <a:cs typeface="Times New Roman" panose="02020603050405020304" pitchFamily="18" charset="0"/>
              </a:rPr>
              <a:t>капиталдың қаржылық есебінің негізгі мақсаты</a:t>
            </a:r>
            <a:endParaRPr lang="kk-KZ"/>
          </a:p>
        </p:txBody>
      </p:sp>
      <p:sp>
        <p:nvSpPr>
          <p:cNvPr id="3" name="Объект 2">
            <a:extLst>
              <a:ext uri="{FF2B5EF4-FFF2-40B4-BE49-F238E27FC236}">
                <a16:creationId xmlns:a16="http://schemas.microsoft.com/office/drawing/2014/main" id="{17FE9066-838E-4359-8B2A-CFC94E5C7A96}"/>
              </a:ext>
            </a:extLst>
          </p:cNvPr>
          <p:cNvSpPr>
            <a:spLocks noGrp="1"/>
          </p:cNvSpPr>
          <p:nvPr>
            <p:ph idx="1"/>
          </p:nvPr>
        </p:nvSpPr>
        <p:spPr>
          <a:xfrm>
            <a:off x="616164" y="2074985"/>
            <a:ext cx="11003749" cy="4521356"/>
          </a:xfrm>
        </p:spPr>
        <p:txBody>
          <a:bodyPr>
            <a:noAutofit/>
          </a:bodyPr>
          <a:lstStyle/>
          <a:p>
            <a:pPr algn="just"/>
            <a:r>
              <a:rPr lang="kk-KZ" sz="2000">
                <a:latin typeface="Times New Roman" panose="02020603050405020304" pitchFamily="18" charset="0"/>
                <a:cs typeface="Times New Roman" panose="02020603050405020304" pitchFamily="18" charset="0"/>
              </a:rPr>
              <a:t>Меншікті капиталдың қаржылық есебінің негізгі мақсаты ресурстарды дұрыс қолдану мен сақтауда бақылаудың болуы. Бұл мақсатқа жету үшін қаржылық есеп мыналарды бақылауға қамтамасыз етуі тиіс:</a:t>
            </a:r>
          </a:p>
          <a:p>
            <a:pPr algn="just"/>
            <a:r>
              <a:rPr lang="kk-KZ" sz="2000">
                <a:latin typeface="Times New Roman" panose="02020603050405020304" pitchFamily="18" charset="0"/>
                <a:cs typeface="Times New Roman" panose="02020603050405020304" pitchFamily="18" charset="0"/>
              </a:rPr>
              <a:t>- жарғылық капиталға қатысушылардың үлестерін уақытында және толық қабылдап алу;</a:t>
            </a:r>
          </a:p>
          <a:p>
            <a:pPr algn="just"/>
            <a:r>
              <a:rPr lang="kk-KZ" sz="2000">
                <a:latin typeface="Times New Roman" panose="02020603050405020304" pitchFamily="18" charset="0"/>
                <a:cs typeface="Times New Roman" panose="02020603050405020304" pitchFamily="18" charset="0"/>
              </a:rPr>
              <a:t>- мерзімінде, толық және дәл көрсетілген жарғылық капиталдың немесе оның әр түрлерінің жалпы сомаларының өсуі немесе кемуі жайлы өзгерістерді айқындап отыру;</a:t>
            </a:r>
          </a:p>
          <a:p>
            <a:pPr algn="just"/>
            <a:r>
              <a:rPr lang="kk-KZ" sz="2000">
                <a:latin typeface="Times New Roman" panose="02020603050405020304" pitchFamily="18" charset="0"/>
                <a:cs typeface="Times New Roman" panose="02020603050405020304" pitchFamily="18" charset="0"/>
              </a:rPr>
              <a:t>- меншіктік акцияларды сатудан (эмиссиялық кіріс) түскен табыстарды алу;</a:t>
            </a:r>
          </a:p>
          <a:p>
            <a:pPr algn="just"/>
            <a:r>
              <a:rPr lang="kk-KZ" sz="2000">
                <a:latin typeface="Times New Roman" panose="02020603050405020304" pitchFamily="18" charset="0"/>
                <a:cs typeface="Times New Roman" panose="02020603050405020304" pitchFamily="18" charset="0"/>
              </a:rPr>
              <a:t>- инфляцияға байланысты негізгі құралдарды, инвестицияларды және басқа да активтерді қайта бағалаудан кейін капиталдың сомасын уақытында және дәл анықтау;</a:t>
            </a:r>
          </a:p>
          <a:p>
            <a:pPr algn="just"/>
            <a:r>
              <a:rPr lang="kk-KZ" sz="2000">
                <a:latin typeface="Times New Roman" panose="02020603050405020304" pitchFamily="18" charset="0"/>
                <a:cs typeface="Times New Roman" panose="02020603050405020304" pitchFamily="18" charset="0"/>
              </a:rPr>
              <a:t>- резервтік капиталдың уақытында және дұрыс құрылуы мен оны дұрыс қолдану;</a:t>
            </a:r>
          </a:p>
          <a:p>
            <a:pPr algn="just"/>
            <a:r>
              <a:rPr lang="kk-KZ" sz="2000">
                <a:latin typeface="Times New Roman" panose="02020603050405020304" pitchFamily="18" charset="0"/>
                <a:cs typeface="Times New Roman" panose="02020603050405020304" pitchFamily="18" charset="0"/>
              </a:rPr>
              <a:t>- алдыңғы есеп беру жылы мен есеп беру жылында пайда болған бөлінбеген кіріс (жабылмаған залал) сомаларын дұрыс анықтау және көрсету.</a:t>
            </a:r>
          </a:p>
        </p:txBody>
      </p:sp>
    </p:spTree>
    <p:extLst>
      <p:ext uri="{BB962C8B-B14F-4D97-AF65-F5344CB8AC3E}">
        <p14:creationId xmlns:p14="http://schemas.microsoft.com/office/powerpoint/2010/main" val="940675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98EEF0-B04A-49F6-BDAC-C3EEFE5A674C}"/>
              </a:ext>
            </a:extLst>
          </p:cNvPr>
          <p:cNvSpPr>
            <a:spLocks noGrp="1"/>
          </p:cNvSpPr>
          <p:nvPr>
            <p:ph type="title"/>
          </p:nvPr>
        </p:nvSpPr>
        <p:spPr/>
        <p:txBody>
          <a:bodyPr/>
          <a:lstStyle/>
          <a:p>
            <a:r>
              <a:rPr lang="kk-KZ">
                <a:latin typeface="Times New Roman" panose="02020603050405020304" pitchFamily="18" charset="0"/>
                <a:cs typeface="Times New Roman" panose="02020603050405020304" pitchFamily="18" charset="0"/>
              </a:rPr>
              <a:t>әдістері</a:t>
            </a:r>
          </a:p>
        </p:txBody>
      </p:sp>
      <p:sp>
        <p:nvSpPr>
          <p:cNvPr id="3" name="Объект 2">
            <a:extLst>
              <a:ext uri="{FF2B5EF4-FFF2-40B4-BE49-F238E27FC236}">
                <a16:creationId xmlns:a16="http://schemas.microsoft.com/office/drawing/2014/main" id="{994C379B-26E6-4133-AAD4-D537782199AD}"/>
              </a:ext>
            </a:extLst>
          </p:cNvPr>
          <p:cNvSpPr>
            <a:spLocks noGrp="1"/>
          </p:cNvSpPr>
          <p:nvPr>
            <p:ph idx="1"/>
          </p:nvPr>
        </p:nvSpPr>
        <p:spPr/>
        <p:txBody>
          <a:bodyPr>
            <a:normAutofit/>
          </a:bodyPr>
          <a:lstStyle/>
          <a:p>
            <a:pPr algn="just"/>
            <a:r>
              <a:rPr lang="kk-KZ" sz="2800">
                <a:latin typeface="Times New Roman" panose="02020603050405020304" pitchFamily="18" charset="0"/>
                <a:cs typeface="Times New Roman" panose="02020603050405020304" pitchFamily="18" charset="0"/>
              </a:rPr>
              <a:t>Жарғылық капиталдың құралуының жинақтаушы (синтетикалық) есебіне тексеру жүргізу кезінде аудитор төмендегі аудиторлық дәлелдеу жинау әдістерін пайдалануына болады: құрылтайшылардың жарғылық капиталға қаржы салу тәртібі туралы құрылтайшылар мен акционерлерге ауызша және жазбаша сұрау беру.</a:t>
            </a:r>
          </a:p>
        </p:txBody>
      </p:sp>
    </p:spTree>
    <p:extLst>
      <p:ext uri="{BB962C8B-B14F-4D97-AF65-F5344CB8AC3E}">
        <p14:creationId xmlns:p14="http://schemas.microsoft.com/office/powerpoint/2010/main" val="3530468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D1506C-87F8-4D11-A8FA-C0CB0956F78D}"/>
              </a:ext>
            </a:extLst>
          </p:cNvPr>
          <p:cNvSpPr>
            <a:spLocks noGrp="1"/>
          </p:cNvSpPr>
          <p:nvPr>
            <p:ph type="title"/>
          </p:nvPr>
        </p:nvSpPr>
        <p:spPr/>
        <p:txBody>
          <a:bodyPr/>
          <a:lstStyle/>
          <a:p>
            <a:r>
              <a:rPr lang="kk-KZ">
                <a:latin typeface="Times New Roman" panose="02020603050405020304" pitchFamily="18" charset="0"/>
                <a:cs typeface="Times New Roman" panose="02020603050405020304" pitchFamily="18" charset="0"/>
              </a:rPr>
              <a:t>Аудит жүргізу</a:t>
            </a:r>
            <a:endParaRPr lang="kk-KZ"/>
          </a:p>
        </p:txBody>
      </p:sp>
      <p:sp>
        <p:nvSpPr>
          <p:cNvPr id="3" name="Объект 2">
            <a:extLst>
              <a:ext uri="{FF2B5EF4-FFF2-40B4-BE49-F238E27FC236}">
                <a16:creationId xmlns:a16="http://schemas.microsoft.com/office/drawing/2014/main" id="{C24949E0-23D4-473B-BE3C-FF73EDEAD590}"/>
              </a:ext>
            </a:extLst>
          </p:cNvPr>
          <p:cNvSpPr>
            <a:spLocks noGrp="1"/>
          </p:cNvSpPr>
          <p:nvPr>
            <p:ph idx="1"/>
          </p:nvPr>
        </p:nvSpPr>
        <p:spPr/>
        <p:txBody>
          <a:bodyPr>
            <a:normAutofit/>
          </a:bodyPr>
          <a:lstStyle/>
          <a:p>
            <a:pPr algn="just"/>
            <a:r>
              <a:rPr lang="kk-KZ" sz="2800">
                <a:latin typeface="Times New Roman" panose="02020603050405020304" pitchFamily="18" charset="0"/>
                <a:cs typeface="Times New Roman" panose="02020603050405020304" pitchFamily="18" charset="0"/>
              </a:rPr>
              <a:t>Капиталдың құралуына құжаттық тексеру жүргізу дегеніміз кассалық кіріс құжаттарының, ұлттық және шетелдік валютамен ағымдағы шоттардан банк үзінділерінің, басқа да бастапқы және растаушы құжаттардың мәліметтері бойынша аудит өткізу болып табылады. Аудитор жарғылық капиталға қосылған үлес ретінде салынған қаржылардың толық және өз уақытында кіріске алынуын тексеруге міндетті.</a:t>
            </a:r>
          </a:p>
        </p:txBody>
      </p:sp>
    </p:spTree>
    <p:extLst>
      <p:ext uri="{BB962C8B-B14F-4D97-AF65-F5344CB8AC3E}">
        <p14:creationId xmlns:p14="http://schemas.microsoft.com/office/powerpoint/2010/main" val="38402397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AAB4BA9-F22D-4577-AE40-3E6ACCA189DA}"/>
              </a:ext>
            </a:extLst>
          </p:cNvPr>
          <p:cNvSpPr>
            <a:spLocks noGrp="1"/>
          </p:cNvSpPr>
          <p:nvPr>
            <p:ph type="title"/>
          </p:nvPr>
        </p:nvSpPr>
        <p:spPr/>
        <p:txBody>
          <a:bodyPr/>
          <a:lstStyle/>
          <a:p>
            <a:r>
              <a:rPr lang="kk-KZ">
                <a:latin typeface="Times New Roman" panose="02020603050405020304" pitchFamily="18" charset="0"/>
                <a:cs typeface="Times New Roman" panose="02020603050405020304" pitchFamily="18" charset="0"/>
              </a:rPr>
              <a:t>Аудит жүргізу</a:t>
            </a:r>
          </a:p>
        </p:txBody>
      </p:sp>
      <p:sp>
        <p:nvSpPr>
          <p:cNvPr id="3" name="Объект 2">
            <a:extLst>
              <a:ext uri="{FF2B5EF4-FFF2-40B4-BE49-F238E27FC236}">
                <a16:creationId xmlns:a16="http://schemas.microsoft.com/office/drawing/2014/main" id="{BAE15200-C8AC-40F9-8AC9-21D168A022CB}"/>
              </a:ext>
            </a:extLst>
          </p:cNvPr>
          <p:cNvSpPr>
            <a:spLocks noGrp="1"/>
          </p:cNvSpPr>
          <p:nvPr>
            <p:ph idx="1"/>
          </p:nvPr>
        </p:nvSpPr>
        <p:spPr/>
        <p:txBody>
          <a:bodyPr>
            <a:normAutofit/>
          </a:bodyPr>
          <a:lstStyle/>
          <a:p>
            <a:pPr algn="just"/>
            <a:r>
              <a:rPr lang="kk-KZ" sz="2800">
                <a:latin typeface="Times New Roman" panose="02020603050405020304" pitchFamily="18" charset="0"/>
                <a:cs typeface="Times New Roman" panose="02020603050405020304" pitchFamily="18" charset="0"/>
              </a:rPr>
              <a:t>Жарғылық капиталдың құралуын тексере отырып, аудитор оның сомасының дұрыстығына көз жеткізуге тиісті. Ол баланста және «Меншікті капиталдағы өзгерістер туралы» қорытынды есепте көрсетіледі. Аудитор оны құрылтай құжаттарының мәліметтерімен салыстырады. «Жарғылық капитал» шоттары бойынша сальдо кәсіпорынның (ұйымның) құрылтай құжаттарында көрсетілген жарғылық капиталдың мөлшеріне сәйкес болуға тиісті.</a:t>
            </a:r>
          </a:p>
        </p:txBody>
      </p:sp>
    </p:spTree>
    <p:extLst>
      <p:ext uri="{BB962C8B-B14F-4D97-AF65-F5344CB8AC3E}">
        <p14:creationId xmlns:p14="http://schemas.microsoft.com/office/powerpoint/2010/main" val="4090195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80F1F4-BD31-4A18-8039-A76ED1549ABE}"/>
              </a:ext>
            </a:extLst>
          </p:cNvPr>
          <p:cNvSpPr>
            <a:spLocks noGrp="1"/>
          </p:cNvSpPr>
          <p:nvPr>
            <p:ph type="title"/>
          </p:nvPr>
        </p:nvSpPr>
        <p:spPr>
          <a:xfrm>
            <a:off x="1024128" y="478302"/>
            <a:ext cx="9720072" cy="1412396"/>
          </a:xfrm>
        </p:spPr>
        <p:txBody>
          <a:bodyPr/>
          <a:lstStyle/>
          <a:p>
            <a:r>
              <a:rPr lang="kk-KZ">
                <a:latin typeface="Times New Roman" panose="02020603050405020304" pitchFamily="18" charset="0"/>
                <a:cs typeface="Times New Roman" panose="02020603050405020304" pitchFamily="18" charset="0"/>
              </a:rPr>
              <a:t>Резервтік</a:t>
            </a:r>
            <a:r>
              <a:rPr lang="kk-KZ"/>
              <a:t> </a:t>
            </a:r>
            <a:r>
              <a:rPr lang="kk-KZ">
                <a:latin typeface="Times New Roman" panose="02020603050405020304" pitchFamily="18" charset="0"/>
                <a:cs typeface="Times New Roman" panose="02020603050405020304" pitchFamily="18" charset="0"/>
              </a:rPr>
              <a:t>капитал</a:t>
            </a:r>
            <a:r>
              <a:rPr lang="kk-KZ"/>
              <a:t> </a:t>
            </a:r>
          </a:p>
        </p:txBody>
      </p:sp>
      <p:sp>
        <p:nvSpPr>
          <p:cNvPr id="3" name="Объект 2">
            <a:extLst>
              <a:ext uri="{FF2B5EF4-FFF2-40B4-BE49-F238E27FC236}">
                <a16:creationId xmlns:a16="http://schemas.microsoft.com/office/drawing/2014/main" id="{C17F3885-250C-4CB3-B395-84F08C8A9394}"/>
              </a:ext>
            </a:extLst>
          </p:cNvPr>
          <p:cNvSpPr>
            <a:spLocks noGrp="1"/>
          </p:cNvSpPr>
          <p:nvPr>
            <p:ph idx="1"/>
          </p:nvPr>
        </p:nvSpPr>
        <p:spPr>
          <a:xfrm>
            <a:off x="827181" y="2201594"/>
            <a:ext cx="10595785" cy="4283612"/>
          </a:xfrm>
        </p:spPr>
        <p:txBody>
          <a:bodyPr>
            <a:normAutofit lnSpcReduction="10000"/>
          </a:bodyPr>
          <a:lstStyle/>
          <a:p>
            <a:pPr algn="just"/>
            <a:r>
              <a:rPr lang="kk-KZ" sz="2800" b="1">
                <a:latin typeface="Times New Roman" panose="02020603050405020304" pitchFamily="18" charset="0"/>
                <a:cs typeface="Times New Roman" panose="02020603050405020304" pitchFamily="18" charset="0"/>
              </a:rPr>
              <a:t>Резервтік капитал </a:t>
            </a:r>
            <a:r>
              <a:rPr lang="kk-KZ" sz="2800">
                <a:latin typeface="Times New Roman" panose="02020603050405020304" pitchFamily="18" charset="0"/>
                <a:cs typeface="Times New Roman" panose="02020603050405020304" pitchFamily="18" charset="0"/>
              </a:rPr>
              <a:t>— акционерлерлік коғамның және басқа да тараптардың таза табысының есебінен қалыптасатын меншік капиталының бір бөлігі. Резервтік капитал субъектінің негізгі (оперативтік) кызметінен алынған зияндарын жабуға және ағымдағы табыс жеткіліксіз болған жағдайда, дивиденттерді төлеуге пайдаланылады. Резервтік капиталды құрау және оны пайдалану құрылтайлық құжаттармен және қолданыстағы заңдармен анықталады. Резервтік капитал жарлық капиталымен және басқа да қаражатгармен бірге бухгалтерлік баланстың пассивінде көрініс табады және ол кәсіпорынның меншікті капиталы болып табылады.</a:t>
            </a:r>
          </a:p>
        </p:txBody>
      </p:sp>
    </p:spTree>
    <p:extLst>
      <p:ext uri="{BB962C8B-B14F-4D97-AF65-F5344CB8AC3E}">
        <p14:creationId xmlns:p14="http://schemas.microsoft.com/office/powerpoint/2010/main" val="331908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C15606-0D3E-4C4C-8BA9-621ACAE5BED2}"/>
              </a:ext>
            </a:extLst>
          </p:cNvPr>
          <p:cNvSpPr>
            <a:spLocks noGrp="1"/>
          </p:cNvSpPr>
          <p:nvPr>
            <p:ph type="title"/>
          </p:nvPr>
        </p:nvSpPr>
        <p:spPr/>
        <p:txBody>
          <a:bodyPr/>
          <a:lstStyle/>
          <a:p>
            <a:r>
              <a:rPr lang="kk-KZ" sz="5400">
                <a:latin typeface="Times New Roman" panose="02020603050405020304" pitchFamily="18" charset="0"/>
                <a:cs typeface="Times New Roman" panose="02020603050405020304" pitchFamily="18" charset="0"/>
              </a:rPr>
              <a:t>Резервтік капиталды құру</a:t>
            </a:r>
            <a:endParaRPr lang="kk-KZ"/>
          </a:p>
        </p:txBody>
      </p:sp>
      <p:sp>
        <p:nvSpPr>
          <p:cNvPr id="3" name="Объект 2">
            <a:extLst>
              <a:ext uri="{FF2B5EF4-FFF2-40B4-BE49-F238E27FC236}">
                <a16:creationId xmlns:a16="http://schemas.microsoft.com/office/drawing/2014/main" id="{6AD8EA3E-B363-4C63-9605-7501F29813FD}"/>
              </a:ext>
            </a:extLst>
          </p:cNvPr>
          <p:cNvSpPr>
            <a:spLocks noGrp="1"/>
          </p:cNvSpPr>
          <p:nvPr>
            <p:ph idx="1"/>
          </p:nvPr>
        </p:nvSpPr>
        <p:spPr>
          <a:xfrm>
            <a:off x="753325" y="2249424"/>
            <a:ext cx="10557099" cy="4151376"/>
          </a:xfrm>
        </p:spPr>
        <p:txBody>
          <a:bodyPr>
            <a:normAutofit lnSpcReduction="10000"/>
          </a:bodyPr>
          <a:lstStyle/>
          <a:p>
            <a:pPr algn="just"/>
            <a:r>
              <a:rPr lang="kk-KZ" sz="2800">
                <a:latin typeface="Times New Roman" panose="02020603050405020304" pitchFamily="18" charset="0"/>
                <a:cs typeface="Times New Roman" panose="02020603050405020304" pitchFamily="18" charset="0"/>
              </a:rPr>
              <a:t>Резервтік капиталды құру міндетті және ерікті сипатта болуы мүмкін. Бірінші жағдайда, ол Қазақстан Республикасының Заң актілерінде қаралған баптарға сәйкес құрылса, ал екіншісінде – шаруашылықтың құрылтайшыларының жүргізіп отырған саясатына сәйкес құрылады. 1996 жылғы 12 қарашада №2 Қазақстан Республикасының бухгалтерлік есеп жөніндегі ұлттық комиссиясының қаулысымен бекітілген қаржылық қорытынды есепті дайындау және тапсыру үшін тұжырымдық негіздемеде резервті құру шаруашылықты және несие берушілерін зиян шегудің салдарынан қосымша қорғау үшін жарғысында немесе заңда қаралады деп атап көрсетілген.</a:t>
            </a:r>
          </a:p>
        </p:txBody>
      </p:sp>
    </p:spTree>
    <p:extLst>
      <p:ext uri="{BB962C8B-B14F-4D97-AF65-F5344CB8AC3E}">
        <p14:creationId xmlns:p14="http://schemas.microsoft.com/office/powerpoint/2010/main" val="2882879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F3C9D57-D959-46D1-B0AF-6CDB4DB1D96E}"/>
              </a:ext>
            </a:extLst>
          </p:cNvPr>
          <p:cNvSpPr>
            <a:spLocks noGrp="1"/>
          </p:cNvSpPr>
          <p:nvPr>
            <p:ph type="title"/>
          </p:nvPr>
        </p:nvSpPr>
        <p:spPr/>
        <p:txBody>
          <a:bodyPr/>
          <a:lstStyle/>
          <a:p>
            <a:r>
              <a:rPr lang="kk-KZ">
                <a:latin typeface="Times New Roman" panose="02020603050405020304" pitchFamily="18" charset="0"/>
                <a:cs typeface="Times New Roman" panose="02020603050405020304" pitchFamily="18" charset="0"/>
              </a:rPr>
              <a:t>Аудитті жүргізудің қажеттілігі</a:t>
            </a:r>
          </a:p>
        </p:txBody>
      </p:sp>
      <p:sp>
        <p:nvSpPr>
          <p:cNvPr id="3" name="Объект 2">
            <a:extLst>
              <a:ext uri="{FF2B5EF4-FFF2-40B4-BE49-F238E27FC236}">
                <a16:creationId xmlns:a16="http://schemas.microsoft.com/office/drawing/2014/main" id="{2AFAE8AB-AF07-4AE6-B0C1-273F2254DFAF}"/>
              </a:ext>
            </a:extLst>
          </p:cNvPr>
          <p:cNvSpPr>
            <a:spLocks noGrp="1"/>
          </p:cNvSpPr>
          <p:nvPr>
            <p:ph idx="1"/>
          </p:nvPr>
        </p:nvSpPr>
        <p:spPr/>
        <p:txBody>
          <a:bodyPr>
            <a:normAutofit/>
          </a:bodyPr>
          <a:lstStyle/>
          <a:p>
            <a:pPr algn="just"/>
            <a:r>
              <a:rPr lang="kk-KZ" sz="2800">
                <a:latin typeface="Times New Roman" panose="02020603050405020304" pitchFamily="18" charset="0"/>
                <a:cs typeface="Times New Roman" panose="02020603050405020304" pitchFamily="18" charset="0"/>
              </a:rPr>
              <a:t>Тұтынушыларға құрылған резервтік қор және оның көлемі туралы ақпарат маңызды болғандықтан, аудитор құрылтайшыларының /акционерлерінің/ оған табысты бағыттау және оның мөлшері туралы қабылданған шешімді, сондай-ақ резервтік капиталдың есебінен шаруашылықтың шеккен зиянын шығысқа шығарып жабудың негізділігін анықтауға тиісті.</a:t>
            </a:r>
          </a:p>
        </p:txBody>
      </p:sp>
    </p:spTree>
    <p:extLst>
      <p:ext uri="{BB962C8B-B14F-4D97-AF65-F5344CB8AC3E}">
        <p14:creationId xmlns:p14="http://schemas.microsoft.com/office/powerpoint/2010/main" val="3181581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9DCAD3-B91E-42B8-8F46-AFF481FD0B85}"/>
              </a:ext>
            </a:extLst>
          </p:cNvPr>
          <p:cNvSpPr>
            <a:spLocks noGrp="1"/>
          </p:cNvSpPr>
          <p:nvPr>
            <p:ph type="title"/>
          </p:nvPr>
        </p:nvSpPr>
        <p:spPr/>
        <p:txBody>
          <a:bodyPr/>
          <a:lstStyle/>
          <a:p>
            <a:r>
              <a:rPr lang="kk-KZ" sz="5400">
                <a:latin typeface="Times New Roman" panose="02020603050405020304" pitchFamily="18" charset="0"/>
                <a:cs typeface="Times New Roman" panose="02020603050405020304" pitchFamily="18" charset="0"/>
              </a:rPr>
              <a:t>Аудитордың тексеру пункттері</a:t>
            </a:r>
            <a:endParaRPr lang="kk-KZ"/>
          </a:p>
        </p:txBody>
      </p:sp>
      <p:sp>
        <p:nvSpPr>
          <p:cNvPr id="3" name="Объект 2">
            <a:extLst>
              <a:ext uri="{FF2B5EF4-FFF2-40B4-BE49-F238E27FC236}">
                <a16:creationId xmlns:a16="http://schemas.microsoft.com/office/drawing/2014/main" id="{0F7AE924-384B-43D7-977B-02AA729B46F1}"/>
              </a:ext>
            </a:extLst>
          </p:cNvPr>
          <p:cNvSpPr>
            <a:spLocks noGrp="1"/>
          </p:cNvSpPr>
          <p:nvPr>
            <p:ph idx="1"/>
          </p:nvPr>
        </p:nvSpPr>
        <p:spPr>
          <a:xfrm>
            <a:off x="1024128" y="2286000"/>
            <a:ext cx="10033078" cy="3986784"/>
          </a:xfrm>
        </p:spPr>
        <p:txBody>
          <a:bodyPr>
            <a:normAutofit fontScale="92500" lnSpcReduction="20000"/>
          </a:bodyPr>
          <a:lstStyle/>
          <a:p>
            <a:pPr algn="just"/>
            <a:r>
              <a:rPr lang="kk-KZ" sz="2400">
                <a:latin typeface="Times New Roman" panose="02020603050405020304" pitchFamily="18" charset="0"/>
                <a:cs typeface="Times New Roman" panose="02020603050405020304" pitchFamily="18" charset="0"/>
              </a:rPr>
              <a:t>Аудитор тексеру барысында мынандай мәселелерге назар аударып анықтауға тиісті:</a:t>
            </a:r>
          </a:p>
          <a:p>
            <a:pPr algn="just"/>
            <a:r>
              <a:rPr lang="kk-KZ" sz="2400">
                <a:latin typeface="Times New Roman" panose="02020603050405020304" pitchFamily="18" charset="0"/>
                <a:cs typeface="Times New Roman" panose="02020603050405020304" pitchFamily="18" charset="0"/>
              </a:rPr>
              <a:t>—   резервтік капиталды құру тәртіптерінің сақталғандығын;</a:t>
            </a:r>
          </a:p>
          <a:p>
            <a:pPr algn="just"/>
            <a:r>
              <a:rPr lang="kk-KZ" sz="2400">
                <a:latin typeface="Times New Roman" panose="02020603050405020304" pitchFamily="18" charset="0"/>
                <a:cs typeface="Times New Roman" panose="02020603050405020304" pitchFamily="18" charset="0"/>
              </a:rPr>
              <a:t>— резервтік капиталдың жарғылық капиталмен салыстырғанда мөлшерінің сақталғандығын;</a:t>
            </a:r>
          </a:p>
          <a:p>
            <a:pPr algn="just"/>
            <a:r>
              <a:rPr lang="kk-KZ" sz="2400">
                <a:latin typeface="Times New Roman" panose="02020603050405020304" pitchFamily="18" charset="0"/>
                <a:cs typeface="Times New Roman" panose="02020603050405020304" pitchFamily="18" charset="0"/>
              </a:rPr>
              <a:t>—   резервтік капиталдың есебінен жабылған шығындардың заңдылығын;</a:t>
            </a:r>
          </a:p>
          <a:p>
            <a:pPr algn="just"/>
            <a:r>
              <a:rPr lang="kk-KZ" sz="2400">
                <a:latin typeface="Times New Roman" panose="02020603050405020304" pitchFamily="18" charset="0"/>
                <a:cs typeface="Times New Roman" panose="02020603050405020304" pitchFamily="18" charset="0"/>
              </a:rPr>
              <a:t>— резервтік капиталдың есебінен төленген дивидендтерді және олардың құрылтайшыларының құжаттарында қаралғандығын;</a:t>
            </a:r>
          </a:p>
          <a:p>
            <a:pPr algn="just"/>
            <a:r>
              <a:rPr lang="kk-KZ" sz="2400">
                <a:latin typeface="Times New Roman" panose="02020603050405020304" pitchFamily="18" charset="0"/>
                <a:cs typeface="Times New Roman" panose="02020603050405020304" pitchFamily="18" charset="0"/>
              </a:rPr>
              <a:t>— резервтік капиталдың баланстағы көрсеткішінің Бас кітаптағы, есеп регистрларындағы, машинажазбалардағы мәліметтеріне сәйкестігін;</a:t>
            </a:r>
          </a:p>
          <a:p>
            <a:pPr algn="just"/>
            <a:r>
              <a:rPr lang="kk-KZ" sz="2400">
                <a:latin typeface="Times New Roman" panose="02020603050405020304" pitchFamily="18" charset="0"/>
                <a:cs typeface="Times New Roman" panose="02020603050405020304" pitchFamily="18" charset="0"/>
              </a:rPr>
              <a:t>—   резервтік капиталды тиімді пайдаланудың резервтерінің құрастыру бойынша ұсыныстар жасауға.</a:t>
            </a:r>
          </a:p>
        </p:txBody>
      </p:sp>
    </p:spTree>
    <p:extLst>
      <p:ext uri="{BB962C8B-B14F-4D97-AF65-F5344CB8AC3E}">
        <p14:creationId xmlns:p14="http://schemas.microsoft.com/office/powerpoint/2010/main" val="1920633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1B549B-88EC-4E39-8CA4-6A028051650A}"/>
              </a:ext>
            </a:extLst>
          </p:cNvPr>
          <p:cNvSpPr>
            <a:spLocks noGrp="1"/>
          </p:cNvSpPr>
          <p:nvPr>
            <p:ph type="title"/>
          </p:nvPr>
        </p:nvSpPr>
        <p:spPr/>
        <p:txBody>
          <a:bodyPr/>
          <a:lstStyle/>
          <a:p>
            <a:r>
              <a:rPr lang="kk-KZ">
                <a:latin typeface="Times New Roman" panose="02020603050405020304" pitchFamily="18" charset="0"/>
                <a:cs typeface="Times New Roman" panose="02020603050405020304" pitchFamily="18" charset="0"/>
              </a:rPr>
              <a:t>Аудиторлық тексеріс</a:t>
            </a:r>
          </a:p>
        </p:txBody>
      </p:sp>
      <p:sp>
        <p:nvSpPr>
          <p:cNvPr id="3" name="Объект 2">
            <a:extLst>
              <a:ext uri="{FF2B5EF4-FFF2-40B4-BE49-F238E27FC236}">
                <a16:creationId xmlns:a16="http://schemas.microsoft.com/office/drawing/2014/main" id="{06F82189-EB4D-413C-BFEE-2EE729555760}"/>
              </a:ext>
            </a:extLst>
          </p:cNvPr>
          <p:cNvSpPr>
            <a:spLocks noGrp="1"/>
          </p:cNvSpPr>
          <p:nvPr>
            <p:ph idx="1"/>
          </p:nvPr>
        </p:nvSpPr>
        <p:spPr/>
        <p:txBody>
          <a:bodyPr>
            <a:normAutofit/>
          </a:bodyPr>
          <a:lstStyle/>
          <a:p>
            <a:pPr algn="just"/>
            <a:r>
              <a:rPr lang="kk-KZ" sz="2400">
                <a:latin typeface="Times New Roman" panose="02020603050405020304" pitchFamily="18" charset="0"/>
                <a:cs typeface="Times New Roman" panose="02020603050405020304" pitchFamily="18" charset="0"/>
              </a:rPr>
              <a:t> Аудитор резервтік капиталды тексерген кезде, оның дұрыс құрылуына және пайдалануына байланысты «Резервтік капитал» бабы бойынша, жылдың басындағы және аяғындағы көрсеткіші бойынша, журнал-ордер №13 мәліметтері бойынша Бас кітапта келтірілген 5300 «Резервтік капитал» бөлімшесінің шоттарындағы қалдықтарымен салыстырып анықтауы қажет.</a:t>
            </a:r>
          </a:p>
        </p:txBody>
      </p:sp>
    </p:spTree>
    <p:extLst>
      <p:ext uri="{BB962C8B-B14F-4D97-AF65-F5344CB8AC3E}">
        <p14:creationId xmlns:p14="http://schemas.microsoft.com/office/powerpoint/2010/main" val="2301049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7722378-ECF1-467C-A3FD-F8EC561F53F5}"/>
              </a:ext>
            </a:extLst>
          </p:cNvPr>
          <p:cNvSpPr>
            <a:spLocks noGrp="1"/>
          </p:cNvSpPr>
          <p:nvPr>
            <p:ph type="title"/>
          </p:nvPr>
        </p:nvSpPr>
        <p:spPr>
          <a:xfrm>
            <a:off x="1024128" y="336218"/>
            <a:ext cx="9720072" cy="1499616"/>
          </a:xfrm>
        </p:spPr>
        <p:txBody>
          <a:bodyPr/>
          <a:lstStyle/>
          <a:p>
            <a:r>
              <a:rPr lang="kk-KZ">
                <a:latin typeface="Times New Roman" panose="02020603050405020304" pitchFamily="18" charset="0"/>
                <a:cs typeface="Times New Roman" panose="02020603050405020304" pitchFamily="18" charset="0"/>
              </a:rPr>
              <a:t>Аудиторлық тексеріс</a:t>
            </a:r>
            <a:endParaRPr lang="kk-KZ"/>
          </a:p>
        </p:txBody>
      </p:sp>
      <p:sp>
        <p:nvSpPr>
          <p:cNvPr id="3" name="Объект 2">
            <a:extLst>
              <a:ext uri="{FF2B5EF4-FFF2-40B4-BE49-F238E27FC236}">
                <a16:creationId xmlns:a16="http://schemas.microsoft.com/office/drawing/2014/main" id="{D3905756-6343-4814-9ED0-47CED1CA8D2E}"/>
              </a:ext>
            </a:extLst>
          </p:cNvPr>
          <p:cNvSpPr>
            <a:spLocks noGrp="1"/>
          </p:cNvSpPr>
          <p:nvPr>
            <p:ph idx="1"/>
          </p:nvPr>
        </p:nvSpPr>
        <p:spPr>
          <a:xfrm>
            <a:off x="545827" y="1835834"/>
            <a:ext cx="10849004" cy="4550898"/>
          </a:xfrm>
        </p:spPr>
        <p:txBody>
          <a:bodyPr>
            <a:normAutofit/>
          </a:bodyPr>
          <a:lstStyle/>
          <a:p>
            <a:pPr algn="just"/>
            <a:r>
              <a:rPr lang="kk-KZ">
                <a:latin typeface="Times New Roman" panose="02020603050405020304" pitchFamily="18" charset="0"/>
                <a:cs typeface="Times New Roman" panose="02020603050405020304" pitchFamily="18" charset="0"/>
              </a:rPr>
              <a:t>Аудитор ұзақ мерзімді активтерді қайта бағалау операцияларының шоттарда дұрыс көрсетілуін тексергенде қайта бағалаудың нәтижесінде негізгі құралдардың және ұзақ мерзімді инвестициялардың құнының артқан сомасын 2400 «Негізгі құралдар», 2000 «Инвестициялар» және 3100 «Қаржылық инвестициялар» бөлімшелерінің тиісті шоттарының дебетінде жазылған айналыммен салыстырса, ал негізгі құралдарды қайта бағалауға байланысты жазылған реттеу сомасын 2410 «Негізгі құралдардың тозуы» бөлімшесінің тиісті шоттарына жазылған айналыммен салыстырады. Қызмет ету мерзімінің ішінде бөлінбеген табысқа жатқызылмай, шығысқа шығарылған негізгі құралдардың қайта бағалану сомасын 5400 «Бөлінбеген табыс (жабылмаған зиян)» бөлімшесінің 5410 «Есепті жылға бөлінбеген табыс (жабылмаған зиян)» немесе 5430 «негізгі емес қызметтен табыс» бөлімшесінің 6210 «Құнды қағаздарды сатудан табыс» шоттарының айналымдарымен салыстырып тексереді. Қайта бағалаудың үкіметтің шығарған қаулысына сәйкес статистикаға және талдау агенттігінің белгілеген мөлшерінен ауытқымағандығына назар аударуды талап етеді.</a:t>
            </a:r>
          </a:p>
        </p:txBody>
      </p:sp>
    </p:spTree>
    <p:extLst>
      <p:ext uri="{BB962C8B-B14F-4D97-AF65-F5344CB8AC3E}">
        <p14:creationId xmlns:p14="http://schemas.microsoft.com/office/powerpoint/2010/main" val="3398874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112FB7-A8BC-4C7E-83A3-B3AD1F5B2323}"/>
              </a:ext>
            </a:extLst>
          </p:cNvPr>
          <p:cNvSpPr>
            <a:spLocks noGrp="1"/>
          </p:cNvSpPr>
          <p:nvPr>
            <p:ph type="title"/>
          </p:nvPr>
        </p:nvSpPr>
        <p:spPr/>
        <p:txBody>
          <a:bodyPr/>
          <a:lstStyle/>
          <a:p>
            <a:r>
              <a:rPr lang="kk-KZ">
                <a:latin typeface="Times New Roman" panose="02020603050405020304" pitchFamily="18" charset="0"/>
                <a:cs typeface="Times New Roman" panose="02020603050405020304" pitchFamily="18" charset="0"/>
              </a:rPr>
              <a:t>қорытынды</a:t>
            </a:r>
          </a:p>
        </p:txBody>
      </p:sp>
      <p:sp>
        <p:nvSpPr>
          <p:cNvPr id="3" name="Объект 2">
            <a:extLst>
              <a:ext uri="{FF2B5EF4-FFF2-40B4-BE49-F238E27FC236}">
                <a16:creationId xmlns:a16="http://schemas.microsoft.com/office/drawing/2014/main" id="{BFDC6CA6-175A-4197-AE78-6505F71753BD}"/>
              </a:ext>
            </a:extLst>
          </p:cNvPr>
          <p:cNvSpPr>
            <a:spLocks noGrp="1"/>
          </p:cNvSpPr>
          <p:nvPr>
            <p:ph idx="1"/>
          </p:nvPr>
        </p:nvSpPr>
        <p:spPr/>
        <p:txBody>
          <a:bodyPr>
            <a:normAutofit/>
          </a:bodyPr>
          <a:lstStyle/>
          <a:p>
            <a:pPr algn="just"/>
            <a:r>
              <a:rPr lang="kk-KZ" sz="2800">
                <a:latin typeface="Times New Roman" panose="02020603050405020304" pitchFamily="18" charset="0"/>
                <a:cs typeface="Times New Roman" panose="02020603050405020304" pitchFamily="18" charset="0"/>
              </a:rPr>
              <a:t>Сонымен, аудиторға резервтік капиталға тексеру жүргізу кезінде оның құрылуы мен пайдаланылуының дұрыстығын, баланстың «Резервтік капитал» бабында көрсетілген жылдың басындағы және аяғындағы қалдықтардың Бас кітап пен бухгалтерлік есеп регистрлеріндегі 5310 «Заңмен белгіленген резервтік капитал», 5340 «Басқа да резервтік капитал» шоттарының қалдықтарымен сәйкестігін анықтау қажет.</a:t>
            </a:r>
          </a:p>
          <a:p>
            <a:pPr algn="just"/>
            <a:endParaRPr lang="kk-KZ"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9809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AC3DDE-A409-4EC8-A651-89F1175AD524}"/>
              </a:ext>
            </a:extLst>
          </p:cNvPr>
          <p:cNvSpPr>
            <a:spLocks noGrp="1"/>
          </p:cNvSpPr>
          <p:nvPr>
            <p:ph type="title"/>
          </p:nvPr>
        </p:nvSpPr>
        <p:spPr/>
        <p:txBody>
          <a:bodyPr/>
          <a:lstStyle/>
          <a:p>
            <a:r>
              <a:rPr lang="kk-KZ">
                <a:latin typeface="Times New Roman" panose="02020603050405020304" pitchFamily="18" charset="0"/>
                <a:cs typeface="Times New Roman" panose="02020603050405020304" pitchFamily="18" charset="0"/>
              </a:rPr>
              <a:t>қорытынды</a:t>
            </a:r>
          </a:p>
        </p:txBody>
      </p:sp>
      <p:sp>
        <p:nvSpPr>
          <p:cNvPr id="3" name="Объект 2">
            <a:extLst>
              <a:ext uri="{FF2B5EF4-FFF2-40B4-BE49-F238E27FC236}">
                <a16:creationId xmlns:a16="http://schemas.microsoft.com/office/drawing/2014/main" id="{BE440821-5EB5-4DFE-9217-28F73CAF1597}"/>
              </a:ext>
            </a:extLst>
          </p:cNvPr>
          <p:cNvSpPr>
            <a:spLocks noGrp="1"/>
          </p:cNvSpPr>
          <p:nvPr>
            <p:ph idx="1"/>
          </p:nvPr>
        </p:nvSpPr>
        <p:spPr/>
        <p:txBody>
          <a:bodyPr>
            <a:normAutofit/>
          </a:bodyPr>
          <a:lstStyle/>
          <a:p>
            <a:pPr algn="just"/>
            <a:r>
              <a:rPr lang="kk-KZ" sz="2800">
                <a:latin typeface="Times New Roman" panose="02020603050405020304" pitchFamily="18" charset="0"/>
                <a:cs typeface="Times New Roman" panose="02020603050405020304" pitchFamily="18" charset="0"/>
              </a:rPr>
              <a:t>Ары қарай жарғылық капиталды тексеру сапасын көтеру үшін аудитордың кәсіпорынның жарғылық капиталына қосқан үлес ретінде салынған мүліктер мен басқадай мүліктік құқықтарға түгелдеу жүргізуді ұйымдастырғаны дұрыс. Себебі жарғылық капиталға жарна ретінде салынған мүліктердің құрамында пайдалануға жарамай қалган негізгі құралдар және өндірістік босалқылардың немесе басқадай мүліктік құқықтардың ішінде – тиімді пайдалану мерзімі әлдеқашан өтіп кеткен интеллектуалдық меншіктің есепте тұратын фактілер кездеседі.</a:t>
            </a:r>
          </a:p>
        </p:txBody>
      </p:sp>
    </p:spTree>
    <p:extLst>
      <p:ext uri="{BB962C8B-B14F-4D97-AF65-F5344CB8AC3E}">
        <p14:creationId xmlns:p14="http://schemas.microsoft.com/office/powerpoint/2010/main" val="298229409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Интеграл">
  <a:themeElements>
    <a:clrScheme name="Интеграл">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Интеграл">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Интеграл">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B4028482-F53A-4442-AB14-9B7A43F44F96}"/>
    </a:ext>
  </a:extLst>
</a:theme>
</file>

<file path=docProps/app.xml><?xml version="1.0" encoding="utf-8"?>
<Properties xmlns="http://schemas.openxmlformats.org/officeDocument/2006/extended-properties" xmlns:vt="http://schemas.openxmlformats.org/officeDocument/2006/docPropsVTypes">
  <Template>Integral</Template>
  <TotalTime>107</TotalTime>
  <Words>908</Words>
  <Application>Microsoft Office PowerPoint</Application>
  <PresentationFormat>Широкоэкранный</PresentationFormat>
  <Paragraphs>41</Paragraphs>
  <Slides>14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14</vt:i4>
      </vt:variant>
    </vt:vector>
  </HeadingPairs>
  <TitlesOfParts>
    <vt:vector size="20" baseType="lpstr">
      <vt:lpstr>Calibri</vt:lpstr>
      <vt:lpstr>Times New Roman</vt:lpstr>
      <vt:lpstr>Tw Cen MT</vt:lpstr>
      <vt:lpstr>Tw Cen MT Condensed</vt:lpstr>
      <vt:lpstr>Wingdings 3</vt:lpstr>
      <vt:lpstr>Интеграл</vt:lpstr>
      <vt:lpstr>Капитал мен резервтер аудиті</vt:lpstr>
      <vt:lpstr>Капитал</vt:lpstr>
      <vt:lpstr>капиталдың қаржылық есебінің негізгі мақсаты</vt:lpstr>
      <vt:lpstr>әдістері</vt:lpstr>
      <vt:lpstr>Аудит жүргізу</vt:lpstr>
      <vt:lpstr>Аудит жүргізу</vt:lpstr>
      <vt:lpstr>Резервтік капитал </vt:lpstr>
      <vt:lpstr>Резервтік капиталды құру</vt:lpstr>
      <vt:lpstr>Аудитті жүргізудің қажеттілігі</vt:lpstr>
      <vt:lpstr>Аудитордың тексеру пункттері</vt:lpstr>
      <vt:lpstr>Аудиторлық тексеріс</vt:lpstr>
      <vt:lpstr>Аудиторлық тексеріс</vt:lpstr>
      <vt:lpstr>қорытынды</vt:lpstr>
      <vt:lpstr>қорытынды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Капитал мен резервтер аудиті</dc:title>
  <dc:creator>Eldar Baibatyrov</dc:creator>
  <cp:lastModifiedBy>Eldar Baibatyrov</cp:lastModifiedBy>
  <cp:revision>2</cp:revision>
  <dcterms:created xsi:type="dcterms:W3CDTF">2020-04-27T18:15:19Z</dcterms:created>
  <dcterms:modified xsi:type="dcterms:W3CDTF">2020-04-27T20:02:41Z</dcterms:modified>
</cp:coreProperties>
</file>